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58" r:id="rId4"/>
    <p:sldId id="274" r:id="rId5"/>
    <p:sldId id="259" r:id="rId6"/>
    <p:sldId id="260" r:id="rId7"/>
    <p:sldId id="302" r:id="rId8"/>
    <p:sldId id="310" r:id="rId9"/>
    <p:sldId id="309" r:id="rId10"/>
    <p:sldId id="311" r:id="rId11"/>
    <p:sldId id="262" r:id="rId12"/>
    <p:sldId id="264" r:id="rId13"/>
    <p:sldId id="263" r:id="rId14"/>
    <p:sldId id="277" r:id="rId15"/>
    <p:sldId id="282" r:id="rId16"/>
    <p:sldId id="305" r:id="rId17"/>
    <p:sldId id="306" r:id="rId18"/>
    <p:sldId id="308" r:id="rId19"/>
    <p:sldId id="307" r:id="rId20"/>
    <p:sldId id="301" r:id="rId21"/>
    <p:sldId id="304" r:id="rId22"/>
    <p:sldId id="303" r:id="rId23"/>
    <p:sldId id="261" r:id="rId24"/>
  </p:sldIdLst>
  <p:sldSz cx="9144000" cy="5143500" type="screen16x9"/>
  <p:notesSz cx="6858000" cy="9144000"/>
  <p:embeddedFontLst>
    <p:embeddedFont>
      <p:font typeface="Bowlby One" panose="020B0604020202020204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entury Gothic" panose="020B0502020202020204" pitchFamily="34" charset="0"/>
      <p:regular r:id="rId32"/>
      <p:bold r:id="rId33"/>
      <p:italic r:id="rId34"/>
      <p:boldItalic r:id="rId35"/>
    </p:embeddedFont>
    <p:embeddedFont>
      <p:font typeface="Francois One" panose="020B0604020202020204" charset="0"/>
      <p:regular r:id="rId36"/>
    </p:embeddedFont>
    <p:embeddedFont>
      <p:font typeface="Inconsolata" pitchFamily="1" charset="0"/>
      <p:regular r:id="rId37"/>
      <p:bold r:id="rId38"/>
    </p:embeddedFont>
    <p:embeddedFont>
      <p:font typeface="Josefin Slab" pitchFamily="2" charset="0"/>
      <p:regular r:id="rId39"/>
      <p:bold r:id="rId40"/>
      <p:italic r:id="rId41"/>
      <p:boldItalic r:id="rId42"/>
    </p:embeddedFont>
    <p:embeddedFont>
      <p:font typeface="Permanent Marker" panose="020B0604020202020204" charset="0"/>
      <p:regular r:id="rId43"/>
    </p:embeddedFont>
    <p:embeddedFont>
      <p:font typeface="Roboto Condensed Light" panose="02000000000000000000" pitchFamily="2" charset="0"/>
      <p:regular r:id="rId44"/>
      <p:italic r:id="rId45"/>
    </p:embeddedFont>
    <p:embeddedFont>
      <p:font typeface="Yanone Kaffeesatz" panose="020B0604020202020204" charset="0"/>
      <p:regular r:id="rId46"/>
      <p:bold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ED68"/>
    <a:srgbClr val="6FB9F2"/>
    <a:srgbClr val="FB88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0D7A778-AF28-4AAC-B9A7-2F92AFE829C5}">
  <a:tblStyle styleId="{00D7A778-AF28-4AAC-B9A7-2F92AFE829C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94660"/>
  </p:normalViewPr>
  <p:slideViewPr>
    <p:cSldViewPr snapToGrid="0">
      <p:cViewPr>
        <p:scale>
          <a:sx n="100" d="100"/>
          <a:sy n="100" d="100"/>
        </p:scale>
        <p:origin x="749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6B87AF6-D9C3-4F5E-B151-CFF24D34FE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TN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709FA11-7FFB-4F6C-A75B-32F2D52D61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72D2E-834C-4EEE-A2F0-3A2112CC8A16}" type="datetimeFigureOut">
              <a:rPr lang="fr-TN" smtClean="0"/>
              <a:t>16/02/2022</a:t>
            </a:fld>
            <a:endParaRPr lang="fr-TN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C0F2311-C98D-4C84-98A1-758DE1A167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TN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19F23B6-A483-4ECB-8FC3-00592DA68F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4F487A-BAA2-486D-8D41-18611209475D}" type="slidenum">
              <a:rPr lang="fr-TN" smtClean="0"/>
              <a:t>‹N°›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21548601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1175074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cc4eba5a64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cc4eba5a64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8113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cc4eba5a64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cc4eba5a64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72365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d227f82c65_4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d227f82c65_4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365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d227f82c65_4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d227f82c65_4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98169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d227f82c65_4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d227f82c65_4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6839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d227f82c65_4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d227f82c65_4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4039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d227f82c65_4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d227f82c65_4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8754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cc4eba5a64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cc4eba5a64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9260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cc4eba5a64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cc4eba5a64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6977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cc4eba5a64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cc4eba5a64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89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cc4eba5a6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cc4eba5a64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4693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cc4eba5a64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cc4eba5a64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0164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cc4eba5a6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cc4eba5a6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3712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cc4eba5a64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cc4eba5a64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6513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cc4eba5a6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cc4eba5a6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3782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cc4eba5a64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cc4eba5a64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0490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495425" y="752475"/>
            <a:ext cx="4575506" cy="3810000"/>
            <a:chOff x="-1495425" y="676275"/>
            <a:chExt cx="4575506" cy="381000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1402884" y="725396"/>
              <a:ext cx="4482966" cy="3716176"/>
              <a:chOff x="-1098084" y="725396"/>
              <a:chExt cx="4482966" cy="3716176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-1098084" y="1440374"/>
                <a:ext cx="3794094" cy="3001198"/>
              </a:xfrm>
              <a:custGeom>
                <a:avLst/>
                <a:gdLst/>
                <a:ahLst/>
                <a:cxnLst/>
                <a:rect l="l" t="t" r="r" b="b"/>
                <a:pathLst>
                  <a:path w="47875" h="37870" extrusionOk="0">
                    <a:moveTo>
                      <a:pt x="25409" y="1"/>
                    </a:moveTo>
                    <a:cubicBezTo>
                      <a:pt x="22373" y="1"/>
                      <a:pt x="19308" y="715"/>
                      <a:pt x="16597" y="2064"/>
                    </a:cubicBezTo>
                    <a:cubicBezTo>
                      <a:pt x="10487" y="5104"/>
                      <a:pt x="6080" y="10970"/>
                      <a:pt x="3618" y="17292"/>
                    </a:cubicBezTo>
                    <a:cubicBezTo>
                      <a:pt x="1095" y="23645"/>
                      <a:pt x="335" y="30575"/>
                      <a:pt x="1" y="37414"/>
                    </a:cubicBezTo>
                    <a:lnTo>
                      <a:pt x="1" y="37870"/>
                    </a:lnTo>
                    <a:cubicBezTo>
                      <a:pt x="1186" y="37779"/>
                      <a:pt x="2372" y="37718"/>
                      <a:pt x="3527" y="37718"/>
                    </a:cubicBezTo>
                    <a:cubicBezTo>
                      <a:pt x="5087" y="37637"/>
                      <a:pt x="6647" y="37596"/>
                      <a:pt x="8199" y="37596"/>
                    </a:cubicBezTo>
                    <a:cubicBezTo>
                      <a:pt x="8974" y="37596"/>
                      <a:pt x="9748" y="37607"/>
                      <a:pt x="10518" y="37627"/>
                    </a:cubicBezTo>
                    <a:cubicBezTo>
                      <a:pt x="11521" y="33615"/>
                      <a:pt x="12949" y="29542"/>
                      <a:pt x="15411" y="26198"/>
                    </a:cubicBezTo>
                    <a:cubicBezTo>
                      <a:pt x="16597" y="24648"/>
                      <a:pt x="18056" y="23189"/>
                      <a:pt x="19758" y="22277"/>
                    </a:cubicBezTo>
                    <a:cubicBezTo>
                      <a:pt x="21297" y="21440"/>
                      <a:pt x="23005" y="21011"/>
                      <a:pt x="24752" y="21011"/>
                    </a:cubicBezTo>
                    <a:cubicBezTo>
                      <a:pt x="24972" y="21011"/>
                      <a:pt x="25191" y="21017"/>
                      <a:pt x="25412" y="21031"/>
                    </a:cubicBezTo>
                    <a:cubicBezTo>
                      <a:pt x="27631" y="21183"/>
                      <a:pt x="29758" y="22095"/>
                      <a:pt x="31369" y="23614"/>
                    </a:cubicBezTo>
                    <a:cubicBezTo>
                      <a:pt x="33011" y="24982"/>
                      <a:pt x="34135" y="26897"/>
                      <a:pt x="34986" y="28873"/>
                    </a:cubicBezTo>
                    <a:cubicBezTo>
                      <a:pt x="35868" y="30879"/>
                      <a:pt x="36506" y="32976"/>
                      <a:pt x="37175" y="35043"/>
                    </a:cubicBezTo>
                    <a:cubicBezTo>
                      <a:pt x="37327" y="35560"/>
                      <a:pt x="37479" y="36077"/>
                      <a:pt x="37631" y="36563"/>
                    </a:cubicBezTo>
                    <a:cubicBezTo>
                      <a:pt x="41035" y="36533"/>
                      <a:pt x="44470" y="36472"/>
                      <a:pt x="47874" y="36259"/>
                    </a:cubicBezTo>
                    <a:cubicBezTo>
                      <a:pt x="47449" y="28599"/>
                      <a:pt x="45716" y="21000"/>
                      <a:pt x="42828" y="13888"/>
                    </a:cubicBezTo>
                    <a:cubicBezTo>
                      <a:pt x="41217" y="10028"/>
                      <a:pt x="39211" y="6167"/>
                      <a:pt x="35929" y="3523"/>
                    </a:cubicBezTo>
                    <a:cubicBezTo>
                      <a:pt x="32970" y="1122"/>
                      <a:pt x="29212" y="1"/>
                      <a:pt x="25409" y="1"/>
                    </a:cubicBezTo>
                    <a:close/>
                  </a:path>
                </a:pathLst>
              </a:custGeom>
              <a:solidFill>
                <a:srgbClr val="BDE604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1753996" y="1641586"/>
                <a:ext cx="1630886" cy="1929341"/>
              </a:xfrm>
              <a:custGeom>
                <a:avLst/>
                <a:gdLst/>
                <a:ahLst/>
                <a:cxnLst/>
                <a:rect l="l" t="t" r="r" b="b"/>
                <a:pathLst>
                  <a:path w="20579" h="24345" extrusionOk="0">
                    <a:moveTo>
                      <a:pt x="15529" y="1"/>
                    </a:moveTo>
                    <a:cubicBezTo>
                      <a:pt x="12974" y="1"/>
                      <a:pt x="10260" y="1843"/>
                      <a:pt x="7873" y="4479"/>
                    </a:cubicBezTo>
                    <a:cubicBezTo>
                      <a:pt x="3344" y="9404"/>
                      <a:pt x="0" y="17276"/>
                      <a:pt x="1095" y="21106"/>
                    </a:cubicBezTo>
                    <a:cubicBezTo>
                      <a:pt x="1747" y="23462"/>
                      <a:pt x="3015" y="24345"/>
                      <a:pt x="4482" y="24345"/>
                    </a:cubicBezTo>
                    <a:cubicBezTo>
                      <a:pt x="7046" y="24345"/>
                      <a:pt x="10217" y="21647"/>
                      <a:pt x="11763" y="19404"/>
                    </a:cubicBezTo>
                    <a:cubicBezTo>
                      <a:pt x="14499" y="15422"/>
                      <a:pt x="20062" y="11015"/>
                      <a:pt x="20426" y="5969"/>
                    </a:cubicBezTo>
                    <a:cubicBezTo>
                      <a:pt x="20578" y="3628"/>
                      <a:pt x="19423" y="1075"/>
                      <a:pt x="17204" y="285"/>
                    </a:cubicBezTo>
                    <a:cubicBezTo>
                      <a:pt x="16657" y="91"/>
                      <a:pt x="16097" y="1"/>
                      <a:pt x="15529" y="1"/>
                    </a:cubicBezTo>
                    <a:close/>
                  </a:path>
                </a:pathLst>
              </a:custGeom>
              <a:solidFill>
                <a:srgbClr val="078CF5">
                  <a:alpha val="575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1433118" y="725396"/>
                <a:ext cx="578683" cy="1431889"/>
              </a:xfrm>
              <a:custGeom>
                <a:avLst/>
                <a:gdLst/>
                <a:ahLst/>
                <a:cxnLst/>
                <a:rect l="l" t="t" r="r" b="b"/>
                <a:pathLst>
                  <a:path w="7302" h="18068" extrusionOk="0">
                    <a:moveTo>
                      <a:pt x="3282" y="0"/>
                    </a:moveTo>
                    <a:cubicBezTo>
                      <a:pt x="3005" y="0"/>
                      <a:pt x="2707" y="111"/>
                      <a:pt x="2438" y="235"/>
                    </a:cubicBezTo>
                    <a:cubicBezTo>
                      <a:pt x="1314" y="843"/>
                      <a:pt x="675" y="2058"/>
                      <a:pt x="402" y="3305"/>
                    </a:cubicBezTo>
                    <a:cubicBezTo>
                      <a:pt x="128" y="4551"/>
                      <a:pt x="250" y="5858"/>
                      <a:pt x="371" y="7104"/>
                    </a:cubicBezTo>
                    <a:cubicBezTo>
                      <a:pt x="570" y="9090"/>
                      <a:pt x="1" y="18068"/>
                      <a:pt x="3212" y="18068"/>
                    </a:cubicBezTo>
                    <a:cubicBezTo>
                      <a:pt x="3441" y="18068"/>
                      <a:pt x="3689" y="18022"/>
                      <a:pt x="3958" y="17925"/>
                    </a:cubicBezTo>
                    <a:cubicBezTo>
                      <a:pt x="5022" y="17560"/>
                      <a:pt x="5721" y="16557"/>
                      <a:pt x="6238" y="15585"/>
                    </a:cubicBezTo>
                    <a:cubicBezTo>
                      <a:pt x="6694" y="14703"/>
                      <a:pt x="7089" y="13761"/>
                      <a:pt x="7210" y="12758"/>
                    </a:cubicBezTo>
                    <a:cubicBezTo>
                      <a:pt x="7302" y="11846"/>
                      <a:pt x="7210" y="10904"/>
                      <a:pt x="7089" y="9961"/>
                    </a:cubicBezTo>
                    <a:cubicBezTo>
                      <a:pt x="6694" y="6679"/>
                      <a:pt x="6207" y="3244"/>
                      <a:pt x="4232" y="600"/>
                    </a:cubicBezTo>
                    <a:cubicBezTo>
                      <a:pt x="4080" y="387"/>
                      <a:pt x="3897" y="204"/>
                      <a:pt x="3654" y="83"/>
                    </a:cubicBezTo>
                    <a:cubicBezTo>
                      <a:pt x="3538" y="25"/>
                      <a:pt x="3412" y="0"/>
                      <a:pt x="3282" y="0"/>
                    </a:cubicBezTo>
                    <a:close/>
                  </a:path>
                </a:pathLst>
              </a:custGeom>
              <a:solidFill>
                <a:srgbClr val="FA0A0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-83939" y="3523734"/>
                <a:ext cx="1373086" cy="887362"/>
              </a:xfrm>
              <a:custGeom>
                <a:avLst/>
                <a:gdLst/>
                <a:ahLst/>
                <a:cxnLst/>
                <a:rect l="l" t="t" r="r" b="b"/>
                <a:pathLst>
                  <a:path w="17326" h="11197" extrusionOk="0">
                    <a:moveTo>
                      <a:pt x="11551" y="0"/>
                    </a:moveTo>
                    <a:cubicBezTo>
                      <a:pt x="10487" y="0"/>
                      <a:pt x="9484" y="365"/>
                      <a:pt x="8572" y="912"/>
                    </a:cubicBezTo>
                    <a:cubicBezTo>
                      <a:pt x="6900" y="1885"/>
                      <a:pt x="0" y="8541"/>
                      <a:pt x="1277" y="10730"/>
                    </a:cubicBezTo>
                    <a:cubicBezTo>
                      <a:pt x="1475" y="11071"/>
                      <a:pt x="2427" y="11197"/>
                      <a:pt x="3761" y="11197"/>
                    </a:cubicBezTo>
                    <a:cubicBezTo>
                      <a:pt x="7494" y="11197"/>
                      <a:pt x="14228" y="10213"/>
                      <a:pt x="15875" y="10213"/>
                    </a:cubicBezTo>
                    <a:cubicBezTo>
                      <a:pt x="15893" y="10213"/>
                      <a:pt x="15911" y="10213"/>
                      <a:pt x="15928" y="10213"/>
                    </a:cubicBezTo>
                    <a:cubicBezTo>
                      <a:pt x="16475" y="10213"/>
                      <a:pt x="17113" y="10122"/>
                      <a:pt x="17265" y="9636"/>
                    </a:cubicBezTo>
                    <a:cubicBezTo>
                      <a:pt x="17326" y="9514"/>
                      <a:pt x="17296" y="9362"/>
                      <a:pt x="17296" y="9210"/>
                    </a:cubicBezTo>
                    <a:cubicBezTo>
                      <a:pt x="17144" y="7204"/>
                      <a:pt x="16992" y="5137"/>
                      <a:pt x="16110" y="3374"/>
                    </a:cubicBezTo>
                    <a:cubicBezTo>
                      <a:pt x="15289" y="1581"/>
                      <a:pt x="13587" y="31"/>
                      <a:pt x="115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5" name="Google Shape;15;p2"/>
            <p:cNvPicPr preferRelativeResize="0"/>
            <p:nvPr/>
          </p:nvPicPr>
          <p:blipFill rotWithShape="1">
            <a:blip r:embed="rId2">
              <a:alphaModFix/>
            </a:blip>
            <a:srcRect l="11039" t="1111" b="24814"/>
            <a:stretch/>
          </p:blipFill>
          <p:spPr>
            <a:xfrm>
              <a:off x="-1495425" y="676275"/>
              <a:ext cx="4575500" cy="381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765875" y="758625"/>
            <a:ext cx="4920900" cy="26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765875" y="3367702"/>
            <a:ext cx="4419900" cy="9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2">
            <a:alphaModFix/>
          </a:blip>
          <a:srcRect l="11039" t="1111" b="24814"/>
          <a:stretch/>
        </p:blipFill>
        <p:spPr>
          <a:xfrm rot="10800000" flipH="1">
            <a:off x="3609975" y="828674"/>
            <a:ext cx="4962976" cy="266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1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oogle Shape;370;p16"/>
          <p:cNvGrpSpPr/>
          <p:nvPr/>
        </p:nvGrpSpPr>
        <p:grpSpPr>
          <a:xfrm>
            <a:off x="-1181100" y="971550"/>
            <a:ext cx="3483050" cy="3943350"/>
            <a:chOff x="-1181100" y="971550"/>
            <a:chExt cx="3483050" cy="3943350"/>
          </a:xfrm>
        </p:grpSpPr>
        <p:sp>
          <p:nvSpPr>
            <p:cNvPr id="371" name="Google Shape;371;p16"/>
            <p:cNvSpPr/>
            <p:nvPr/>
          </p:nvSpPr>
          <p:spPr>
            <a:xfrm>
              <a:off x="-946195" y="1937329"/>
              <a:ext cx="2839159" cy="1147094"/>
            </a:xfrm>
            <a:custGeom>
              <a:avLst/>
              <a:gdLst/>
              <a:ahLst/>
              <a:cxnLst/>
              <a:rect l="l" t="t" r="r" b="b"/>
              <a:pathLst>
                <a:path w="27570" h="11139" extrusionOk="0">
                  <a:moveTo>
                    <a:pt x="14129" y="0"/>
                  </a:moveTo>
                  <a:cubicBezTo>
                    <a:pt x="7657" y="0"/>
                    <a:pt x="1591" y="4668"/>
                    <a:pt x="1" y="10580"/>
                  </a:cubicBezTo>
                  <a:cubicBezTo>
                    <a:pt x="1703" y="10854"/>
                    <a:pt x="3405" y="11006"/>
                    <a:pt x="5107" y="11097"/>
                  </a:cubicBezTo>
                  <a:cubicBezTo>
                    <a:pt x="5932" y="11126"/>
                    <a:pt x="6754" y="11138"/>
                    <a:pt x="7574" y="11138"/>
                  </a:cubicBezTo>
                  <a:cubicBezTo>
                    <a:pt x="11050" y="11138"/>
                    <a:pt x="14497" y="10916"/>
                    <a:pt x="17965" y="10793"/>
                  </a:cubicBezTo>
                  <a:cubicBezTo>
                    <a:pt x="19280" y="10743"/>
                    <a:pt x="20600" y="10708"/>
                    <a:pt x="21921" y="10708"/>
                  </a:cubicBezTo>
                  <a:cubicBezTo>
                    <a:pt x="23806" y="10708"/>
                    <a:pt x="25693" y="10779"/>
                    <a:pt x="27570" y="10975"/>
                  </a:cubicBezTo>
                  <a:cubicBezTo>
                    <a:pt x="26749" y="5048"/>
                    <a:pt x="20761" y="124"/>
                    <a:pt x="14378" y="2"/>
                  </a:cubicBezTo>
                  <a:cubicBezTo>
                    <a:pt x="14295" y="1"/>
                    <a:pt x="14212" y="0"/>
                    <a:pt x="14129" y="0"/>
                  </a:cubicBezTo>
                  <a:close/>
                </a:path>
              </a:pathLst>
            </a:custGeom>
            <a:solidFill>
              <a:srgbClr val="FA0A05">
                <a:alpha val="57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6"/>
            <p:cNvSpPr/>
            <p:nvPr/>
          </p:nvSpPr>
          <p:spPr>
            <a:xfrm>
              <a:off x="-947785" y="1090501"/>
              <a:ext cx="2842351" cy="1142666"/>
            </a:xfrm>
            <a:custGeom>
              <a:avLst/>
              <a:gdLst/>
              <a:ahLst/>
              <a:cxnLst/>
              <a:rect l="l" t="t" r="r" b="b"/>
              <a:pathLst>
                <a:path w="27601" h="11096" extrusionOk="0">
                  <a:moveTo>
                    <a:pt x="14315" y="0"/>
                  </a:moveTo>
                  <a:cubicBezTo>
                    <a:pt x="7607" y="0"/>
                    <a:pt x="1386" y="4921"/>
                    <a:pt x="1" y="11096"/>
                  </a:cubicBezTo>
                  <a:lnTo>
                    <a:pt x="122" y="11096"/>
                  </a:lnTo>
                  <a:cubicBezTo>
                    <a:pt x="1095" y="11005"/>
                    <a:pt x="2068" y="10913"/>
                    <a:pt x="3071" y="10853"/>
                  </a:cubicBezTo>
                  <a:cubicBezTo>
                    <a:pt x="6993" y="10561"/>
                    <a:pt x="10923" y="10472"/>
                    <a:pt x="14850" y="10472"/>
                  </a:cubicBezTo>
                  <a:cubicBezTo>
                    <a:pt x="19108" y="10472"/>
                    <a:pt x="23362" y="10577"/>
                    <a:pt x="27600" y="10640"/>
                  </a:cubicBezTo>
                  <a:cubicBezTo>
                    <a:pt x="26627" y="4925"/>
                    <a:pt x="20761" y="123"/>
                    <a:pt x="14500" y="1"/>
                  </a:cubicBezTo>
                  <a:cubicBezTo>
                    <a:pt x="14438" y="1"/>
                    <a:pt x="14377" y="0"/>
                    <a:pt x="14315" y="0"/>
                  </a:cubicBezTo>
                  <a:close/>
                </a:path>
              </a:pathLst>
            </a:custGeom>
            <a:solidFill>
              <a:srgbClr val="BDE604">
                <a:alpha val="57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6"/>
            <p:cNvSpPr/>
            <p:nvPr/>
          </p:nvSpPr>
          <p:spPr>
            <a:xfrm>
              <a:off x="-1129850" y="2885220"/>
              <a:ext cx="3355603" cy="1524722"/>
            </a:xfrm>
            <a:custGeom>
              <a:avLst/>
              <a:gdLst/>
              <a:ahLst/>
              <a:cxnLst/>
              <a:rect l="l" t="t" r="r" b="b"/>
              <a:pathLst>
                <a:path w="32585" h="14806" extrusionOk="0">
                  <a:moveTo>
                    <a:pt x="16711" y="0"/>
                  </a:moveTo>
                  <a:cubicBezTo>
                    <a:pt x="9095" y="0"/>
                    <a:pt x="1952" y="6086"/>
                    <a:pt x="0" y="13833"/>
                  </a:cubicBezTo>
                  <a:cubicBezTo>
                    <a:pt x="1885" y="13742"/>
                    <a:pt x="3739" y="13742"/>
                    <a:pt x="5624" y="13742"/>
                  </a:cubicBezTo>
                  <a:cubicBezTo>
                    <a:pt x="11642" y="13742"/>
                    <a:pt x="17599" y="13954"/>
                    <a:pt x="23618" y="14258"/>
                  </a:cubicBezTo>
                  <a:cubicBezTo>
                    <a:pt x="26597" y="14410"/>
                    <a:pt x="29606" y="14593"/>
                    <a:pt x="32585" y="14805"/>
                  </a:cubicBezTo>
                  <a:cubicBezTo>
                    <a:pt x="31733" y="6872"/>
                    <a:pt x="24682" y="155"/>
                    <a:pt x="16992" y="3"/>
                  </a:cubicBezTo>
                  <a:cubicBezTo>
                    <a:pt x="16898" y="1"/>
                    <a:pt x="16804" y="0"/>
                    <a:pt x="16711" y="0"/>
                  </a:cubicBezTo>
                  <a:close/>
                </a:path>
              </a:pathLst>
            </a:custGeom>
            <a:solidFill>
              <a:srgbClr val="078CF5">
                <a:alpha val="57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6"/>
            <p:cNvSpPr/>
            <p:nvPr/>
          </p:nvSpPr>
          <p:spPr>
            <a:xfrm>
              <a:off x="-920347" y="3333544"/>
              <a:ext cx="2957277" cy="1387141"/>
            </a:xfrm>
            <a:custGeom>
              <a:avLst/>
              <a:gdLst/>
              <a:ahLst/>
              <a:cxnLst/>
              <a:rect l="l" t="t" r="r" b="b"/>
              <a:pathLst>
                <a:path w="28717" h="13470" extrusionOk="0">
                  <a:moveTo>
                    <a:pt x="13462" y="1"/>
                  </a:moveTo>
                  <a:cubicBezTo>
                    <a:pt x="12584" y="1"/>
                    <a:pt x="11705" y="122"/>
                    <a:pt x="10844" y="396"/>
                  </a:cubicBezTo>
                  <a:cubicBezTo>
                    <a:pt x="8443" y="1156"/>
                    <a:pt x="6467" y="2858"/>
                    <a:pt x="4948" y="4803"/>
                  </a:cubicBezTo>
                  <a:cubicBezTo>
                    <a:pt x="3154" y="7083"/>
                    <a:pt x="1969" y="9727"/>
                    <a:pt x="601" y="12250"/>
                  </a:cubicBezTo>
                  <a:cubicBezTo>
                    <a:pt x="419" y="12554"/>
                    <a:pt x="267" y="12889"/>
                    <a:pt x="84" y="13193"/>
                  </a:cubicBezTo>
                  <a:cubicBezTo>
                    <a:pt x="1" y="13338"/>
                    <a:pt x="132" y="13470"/>
                    <a:pt x="261" y="13470"/>
                  </a:cubicBezTo>
                  <a:cubicBezTo>
                    <a:pt x="321" y="13470"/>
                    <a:pt x="380" y="13442"/>
                    <a:pt x="419" y="13375"/>
                  </a:cubicBezTo>
                  <a:cubicBezTo>
                    <a:pt x="1908" y="10974"/>
                    <a:pt x="3002" y="8360"/>
                    <a:pt x="4613" y="6050"/>
                  </a:cubicBezTo>
                  <a:cubicBezTo>
                    <a:pt x="5981" y="4043"/>
                    <a:pt x="7714" y="2220"/>
                    <a:pt x="9963" y="1186"/>
                  </a:cubicBezTo>
                  <a:cubicBezTo>
                    <a:pt x="11099" y="668"/>
                    <a:pt x="12290" y="443"/>
                    <a:pt x="13487" y="443"/>
                  </a:cubicBezTo>
                  <a:cubicBezTo>
                    <a:pt x="14820" y="443"/>
                    <a:pt x="16159" y="722"/>
                    <a:pt x="17440" y="1186"/>
                  </a:cubicBezTo>
                  <a:cubicBezTo>
                    <a:pt x="19963" y="2098"/>
                    <a:pt x="22243" y="3679"/>
                    <a:pt x="24218" y="5442"/>
                  </a:cubicBezTo>
                  <a:cubicBezTo>
                    <a:pt x="26437" y="7448"/>
                    <a:pt x="28261" y="10123"/>
                    <a:pt x="28261" y="13223"/>
                  </a:cubicBezTo>
                  <a:cubicBezTo>
                    <a:pt x="28261" y="13284"/>
                    <a:pt x="28314" y="13314"/>
                    <a:pt x="28367" y="13314"/>
                  </a:cubicBezTo>
                  <a:cubicBezTo>
                    <a:pt x="28421" y="13314"/>
                    <a:pt x="28474" y="13284"/>
                    <a:pt x="28474" y="13223"/>
                  </a:cubicBezTo>
                  <a:cubicBezTo>
                    <a:pt x="28717" y="10518"/>
                    <a:pt x="27258" y="7934"/>
                    <a:pt x="25343" y="6019"/>
                  </a:cubicBezTo>
                  <a:cubicBezTo>
                    <a:pt x="24401" y="5016"/>
                    <a:pt x="23307" y="4135"/>
                    <a:pt x="22182" y="3344"/>
                  </a:cubicBezTo>
                  <a:cubicBezTo>
                    <a:pt x="21057" y="2554"/>
                    <a:pt x="19872" y="1794"/>
                    <a:pt x="18595" y="1217"/>
                  </a:cubicBezTo>
                  <a:cubicBezTo>
                    <a:pt x="16974" y="487"/>
                    <a:pt x="15218" y="1"/>
                    <a:pt x="13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6"/>
            <p:cNvSpPr/>
            <p:nvPr/>
          </p:nvSpPr>
          <p:spPr>
            <a:xfrm>
              <a:off x="-258692" y="3981705"/>
              <a:ext cx="1613285" cy="837948"/>
            </a:xfrm>
            <a:custGeom>
              <a:avLst/>
              <a:gdLst/>
              <a:ahLst/>
              <a:cxnLst/>
              <a:rect l="l" t="t" r="r" b="b"/>
              <a:pathLst>
                <a:path w="15666" h="8137" extrusionOk="0">
                  <a:moveTo>
                    <a:pt x="9092" y="0"/>
                  </a:moveTo>
                  <a:cubicBezTo>
                    <a:pt x="8299" y="0"/>
                    <a:pt x="7503" y="130"/>
                    <a:pt x="6760" y="394"/>
                  </a:cubicBezTo>
                  <a:cubicBezTo>
                    <a:pt x="5362" y="941"/>
                    <a:pt x="4176" y="1944"/>
                    <a:pt x="3234" y="3099"/>
                  </a:cubicBezTo>
                  <a:cubicBezTo>
                    <a:pt x="2018" y="4528"/>
                    <a:pt x="1106" y="6199"/>
                    <a:pt x="103" y="7810"/>
                  </a:cubicBezTo>
                  <a:cubicBezTo>
                    <a:pt x="1" y="7994"/>
                    <a:pt x="146" y="8137"/>
                    <a:pt x="298" y="8137"/>
                  </a:cubicBezTo>
                  <a:cubicBezTo>
                    <a:pt x="372" y="8137"/>
                    <a:pt x="448" y="8103"/>
                    <a:pt x="498" y="8023"/>
                  </a:cubicBezTo>
                  <a:cubicBezTo>
                    <a:pt x="2200" y="5592"/>
                    <a:pt x="3447" y="2643"/>
                    <a:pt x="6243" y="1154"/>
                  </a:cubicBezTo>
                  <a:cubicBezTo>
                    <a:pt x="7133" y="670"/>
                    <a:pt x="8119" y="437"/>
                    <a:pt x="9103" y="437"/>
                  </a:cubicBezTo>
                  <a:cubicBezTo>
                    <a:pt x="10839" y="437"/>
                    <a:pt x="12567" y="1163"/>
                    <a:pt x="13751" y="2522"/>
                  </a:cubicBezTo>
                  <a:cubicBezTo>
                    <a:pt x="14754" y="3677"/>
                    <a:pt x="15392" y="5227"/>
                    <a:pt x="15301" y="6716"/>
                  </a:cubicBezTo>
                  <a:cubicBezTo>
                    <a:pt x="15301" y="6807"/>
                    <a:pt x="15377" y="6853"/>
                    <a:pt x="15453" y="6853"/>
                  </a:cubicBezTo>
                  <a:cubicBezTo>
                    <a:pt x="15529" y="6853"/>
                    <a:pt x="15605" y="6807"/>
                    <a:pt x="15605" y="6716"/>
                  </a:cubicBezTo>
                  <a:cubicBezTo>
                    <a:pt x="15666" y="5288"/>
                    <a:pt x="15271" y="3889"/>
                    <a:pt x="14450" y="2765"/>
                  </a:cubicBezTo>
                  <a:cubicBezTo>
                    <a:pt x="13599" y="1579"/>
                    <a:pt x="12413" y="698"/>
                    <a:pt x="11046" y="272"/>
                  </a:cubicBezTo>
                  <a:cubicBezTo>
                    <a:pt x="10421" y="92"/>
                    <a:pt x="9758" y="0"/>
                    <a:pt x="9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6"/>
            <p:cNvSpPr/>
            <p:nvPr/>
          </p:nvSpPr>
          <p:spPr>
            <a:xfrm>
              <a:off x="242107" y="4259239"/>
              <a:ext cx="887173" cy="467838"/>
            </a:xfrm>
            <a:custGeom>
              <a:avLst/>
              <a:gdLst/>
              <a:ahLst/>
              <a:cxnLst/>
              <a:rect l="l" t="t" r="r" b="b"/>
              <a:pathLst>
                <a:path w="8615" h="4543" extrusionOk="0">
                  <a:moveTo>
                    <a:pt x="4950" y="0"/>
                  </a:moveTo>
                  <a:cubicBezTo>
                    <a:pt x="4371" y="0"/>
                    <a:pt x="3796" y="128"/>
                    <a:pt x="3265" y="404"/>
                  </a:cubicBezTo>
                  <a:cubicBezTo>
                    <a:pt x="2596" y="738"/>
                    <a:pt x="2049" y="1316"/>
                    <a:pt x="1593" y="1924"/>
                  </a:cubicBezTo>
                  <a:cubicBezTo>
                    <a:pt x="1410" y="2197"/>
                    <a:pt x="1228" y="2441"/>
                    <a:pt x="1015" y="2745"/>
                  </a:cubicBezTo>
                  <a:cubicBezTo>
                    <a:pt x="651" y="3170"/>
                    <a:pt x="347" y="3656"/>
                    <a:pt x="103" y="4173"/>
                  </a:cubicBezTo>
                  <a:cubicBezTo>
                    <a:pt x="1" y="4379"/>
                    <a:pt x="162" y="4543"/>
                    <a:pt x="334" y="4543"/>
                  </a:cubicBezTo>
                  <a:cubicBezTo>
                    <a:pt x="416" y="4543"/>
                    <a:pt x="500" y="4505"/>
                    <a:pt x="559" y="4416"/>
                  </a:cubicBezTo>
                  <a:cubicBezTo>
                    <a:pt x="833" y="4021"/>
                    <a:pt x="1106" y="3565"/>
                    <a:pt x="1410" y="3140"/>
                  </a:cubicBezTo>
                  <a:cubicBezTo>
                    <a:pt x="2201" y="2197"/>
                    <a:pt x="3234" y="1498"/>
                    <a:pt x="4420" y="1164"/>
                  </a:cubicBezTo>
                  <a:lnTo>
                    <a:pt x="4420" y="1164"/>
                  </a:lnTo>
                  <a:lnTo>
                    <a:pt x="3964" y="1742"/>
                  </a:lnTo>
                  <a:cubicBezTo>
                    <a:pt x="3538" y="1985"/>
                    <a:pt x="3113" y="2349"/>
                    <a:pt x="2778" y="2714"/>
                  </a:cubicBezTo>
                  <a:cubicBezTo>
                    <a:pt x="2655" y="2862"/>
                    <a:pt x="2752" y="3090"/>
                    <a:pt x="2922" y="3090"/>
                  </a:cubicBezTo>
                  <a:cubicBezTo>
                    <a:pt x="2962" y="3090"/>
                    <a:pt x="3006" y="3077"/>
                    <a:pt x="3052" y="3049"/>
                  </a:cubicBezTo>
                  <a:cubicBezTo>
                    <a:pt x="3538" y="2745"/>
                    <a:pt x="3964" y="2410"/>
                    <a:pt x="4328" y="1985"/>
                  </a:cubicBezTo>
                  <a:cubicBezTo>
                    <a:pt x="4572" y="1833"/>
                    <a:pt x="4815" y="1742"/>
                    <a:pt x="5088" y="1620"/>
                  </a:cubicBezTo>
                  <a:lnTo>
                    <a:pt x="5088" y="1620"/>
                  </a:lnTo>
                  <a:cubicBezTo>
                    <a:pt x="5028" y="1924"/>
                    <a:pt x="4876" y="2228"/>
                    <a:pt x="4632" y="2441"/>
                  </a:cubicBezTo>
                  <a:cubicBezTo>
                    <a:pt x="4490" y="2607"/>
                    <a:pt x="4626" y="2792"/>
                    <a:pt x="4794" y="2792"/>
                  </a:cubicBezTo>
                  <a:cubicBezTo>
                    <a:pt x="4841" y="2792"/>
                    <a:pt x="4890" y="2778"/>
                    <a:pt x="4936" y="2745"/>
                  </a:cubicBezTo>
                  <a:cubicBezTo>
                    <a:pt x="5271" y="2501"/>
                    <a:pt x="5635" y="2258"/>
                    <a:pt x="5970" y="2076"/>
                  </a:cubicBezTo>
                  <a:cubicBezTo>
                    <a:pt x="6091" y="2289"/>
                    <a:pt x="6122" y="2532"/>
                    <a:pt x="6091" y="2805"/>
                  </a:cubicBezTo>
                  <a:cubicBezTo>
                    <a:pt x="6044" y="2925"/>
                    <a:pt x="6184" y="3007"/>
                    <a:pt x="6305" y="3007"/>
                  </a:cubicBezTo>
                  <a:cubicBezTo>
                    <a:pt x="6338" y="3007"/>
                    <a:pt x="6369" y="3001"/>
                    <a:pt x="6395" y="2988"/>
                  </a:cubicBezTo>
                  <a:cubicBezTo>
                    <a:pt x="6699" y="2805"/>
                    <a:pt x="7003" y="2593"/>
                    <a:pt x="7307" y="2501"/>
                  </a:cubicBezTo>
                  <a:lnTo>
                    <a:pt x="7307" y="2501"/>
                  </a:lnTo>
                  <a:cubicBezTo>
                    <a:pt x="7246" y="2988"/>
                    <a:pt x="7186" y="3474"/>
                    <a:pt x="7034" y="3960"/>
                  </a:cubicBezTo>
                  <a:cubicBezTo>
                    <a:pt x="7013" y="4063"/>
                    <a:pt x="7103" y="4152"/>
                    <a:pt x="7192" y="4152"/>
                  </a:cubicBezTo>
                  <a:cubicBezTo>
                    <a:pt x="7235" y="4152"/>
                    <a:pt x="7278" y="4131"/>
                    <a:pt x="7307" y="4082"/>
                  </a:cubicBezTo>
                  <a:cubicBezTo>
                    <a:pt x="7611" y="3474"/>
                    <a:pt x="7702" y="2866"/>
                    <a:pt x="7702" y="2197"/>
                  </a:cubicBezTo>
                  <a:cubicBezTo>
                    <a:pt x="7702" y="2065"/>
                    <a:pt x="7587" y="1979"/>
                    <a:pt x="7497" y="1979"/>
                  </a:cubicBezTo>
                  <a:cubicBezTo>
                    <a:pt x="7484" y="1979"/>
                    <a:pt x="7471" y="1981"/>
                    <a:pt x="7459" y="1985"/>
                  </a:cubicBezTo>
                  <a:cubicBezTo>
                    <a:pt x="7094" y="2106"/>
                    <a:pt x="6760" y="2228"/>
                    <a:pt x="6456" y="2410"/>
                  </a:cubicBezTo>
                  <a:cubicBezTo>
                    <a:pt x="6426" y="2137"/>
                    <a:pt x="6335" y="1924"/>
                    <a:pt x="6183" y="1681"/>
                  </a:cubicBezTo>
                  <a:cubicBezTo>
                    <a:pt x="6138" y="1636"/>
                    <a:pt x="6077" y="1608"/>
                    <a:pt x="6012" y="1608"/>
                  </a:cubicBezTo>
                  <a:cubicBezTo>
                    <a:pt x="5988" y="1608"/>
                    <a:pt x="5964" y="1612"/>
                    <a:pt x="5939" y="1620"/>
                  </a:cubicBezTo>
                  <a:cubicBezTo>
                    <a:pt x="5727" y="1742"/>
                    <a:pt x="5575" y="1802"/>
                    <a:pt x="5392" y="1924"/>
                  </a:cubicBezTo>
                  <a:cubicBezTo>
                    <a:pt x="5483" y="1742"/>
                    <a:pt x="5514" y="1498"/>
                    <a:pt x="5544" y="1286"/>
                  </a:cubicBezTo>
                  <a:cubicBezTo>
                    <a:pt x="5544" y="1177"/>
                    <a:pt x="5423" y="1068"/>
                    <a:pt x="5310" y="1068"/>
                  </a:cubicBezTo>
                  <a:cubicBezTo>
                    <a:pt x="5297" y="1068"/>
                    <a:pt x="5284" y="1070"/>
                    <a:pt x="5271" y="1073"/>
                  </a:cubicBezTo>
                  <a:cubicBezTo>
                    <a:pt x="5179" y="1134"/>
                    <a:pt x="5058" y="1164"/>
                    <a:pt x="4906" y="1225"/>
                  </a:cubicBezTo>
                  <a:cubicBezTo>
                    <a:pt x="4967" y="1134"/>
                    <a:pt x="5058" y="1042"/>
                    <a:pt x="5119" y="921"/>
                  </a:cubicBezTo>
                  <a:cubicBezTo>
                    <a:pt x="5231" y="752"/>
                    <a:pt x="5083" y="583"/>
                    <a:pt x="4916" y="583"/>
                  </a:cubicBezTo>
                  <a:cubicBezTo>
                    <a:pt x="4903" y="583"/>
                    <a:pt x="4889" y="584"/>
                    <a:pt x="4876" y="586"/>
                  </a:cubicBezTo>
                  <a:cubicBezTo>
                    <a:pt x="4298" y="708"/>
                    <a:pt x="3751" y="860"/>
                    <a:pt x="3265" y="1073"/>
                  </a:cubicBezTo>
                  <a:cubicBezTo>
                    <a:pt x="3807" y="734"/>
                    <a:pt x="4429" y="564"/>
                    <a:pt x="5051" y="564"/>
                  </a:cubicBezTo>
                  <a:cubicBezTo>
                    <a:pt x="5822" y="564"/>
                    <a:pt x="6593" y="825"/>
                    <a:pt x="7216" y="1346"/>
                  </a:cubicBezTo>
                  <a:cubicBezTo>
                    <a:pt x="7824" y="1833"/>
                    <a:pt x="8280" y="2562"/>
                    <a:pt x="8401" y="3352"/>
                  </a:cubicBezTo>
                  <a:cubicBezTo>
                    <a:pt x="8414" y="3414"/>
                    <a:pt x="8451" y="3441"/>
                    <a:pt x="8491" y="3441"/>
                  </a:cubicBezTo>
                  <a:cubicBezTo>
                    <a:pt x="8549" y="3441"/>
                    <a:pt x="8614" y="3382"/>
                    <a:pt x="8614" y="3292"/>
                  </a:cubicBezTo>
                  <a:cubicBezTo>
                    <a:pt x="8401" y="1650"/>
                    <a:pt x="7307" y="374"/>
                    <a:pt x="5696" y="70"/>
                  </a:cubicBezTo>
                  <a:cubicBezTo>
                    <a:pt x="5449" y="24"/>
                    <a:pt x="5199" y="0"/>
                    <a:pt x="49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77" name="Google Shape;377;p16"/>
            <p:cNvPicPr preferRelativeResize="0"/>
            <p:nvPr/>
          </p:nvPicPr>
          <p:blipFill rotWithShape="1">
            <a:blip r:embed="rId2">
              <a:alphaModFix/>
            </a:blip>
            <a:srcRect l="32281" b="23330"/>
            <a:stretch/>
          </p:blipFill>
          <p:spPr>
            <a:xfrm>
              <a:off x="-1181100" y="971550"/>
              <a:ext cx="3483050" cy="3943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8" name="Google Shape;378;p16"/>
          <p:cNvSpPr txBox="1">
            <a:spLocks noGrp="1"/>
          </p:cNvSpPr>
          <p:nvPr>
            <p:ph type="subTitle" idx="1"/>
          </p:nvPr>
        </p:nvSpPr>
        <p:spPr>
          <a:xfrm>
            <a:off x="2508829" y="2944379"/>
            <a:ext cx="25830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000">
                <a:latin typeface="Bowlby One"/>
                <a:ea typeface="Bowlby One"/>
                <a:cs typeface="Bowlby One"/>
                <a:sym typeface="Bowlby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379" name="Google Shape;379;p16"/>
          <p:cNvSpPr txBox="1">
            <a:spLocks noGrp="1"/>
          </p:cNvSpPr>
          <p:nvPr>
            <p:ph type="subTitle" idx="2"/>
          </p:nvPr>
        </p:nvSpPr>
        <p:spPr>
          <a:xfrm>
            <a:off x="5854201" y="1374500"/>
            <a:ext cx="25818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000">
                <a:latin typeface="Bowlby One"/>
                <a:ea typeface="Bowlby One"/>
                <a:cs typeface="Bowlby One"/>
                <a:sym typeface="Bowlby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380" name="Google Shape;380;p16"/>
          <p:cNvSpPr txBox="1">
            <a:spLocks noGrp="1"/>
          </p:cNvSpPr>
          <p:nvPr>
            <p:ph type="subTitle" idx="3"/>
          </p:nvPr>
        </p:nvSpPr>
        <p:spPr>
          <a:xfrm>
            <a:off x="2507431" y="1374513"/>
            <a:ext cx="25818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000">
                <a:latin typeface="Bowlby One"/>
                <a:ea typeface="Bowlby One"/>
                <a:cs typeface="Bowlby One"/>
                <a:sym typeface="Bowlby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381" name="Google Shape;381;p16"/>
          <p:cNvSpPr txBox="1">
            <a:spLocks noGrp="1"/>
          </p:cNvSpPr>
          <p:nvPr>
            <p:ph type="subTitle" idx="4"/>
          </p:nvPr>
        </p:nvSpPr>
        <p:spPr>
          <a:xfrm>
            <a:off x="2506025" y="1811426"/>
            <a:ext cx="2584800" cy="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16"/>
          <p:cNvSpPr txBox="1">
            <a:spLocks noGrp="1"/>
          </p:cNvSpPr>
          <p:nvPr>
            <p:ph type="subTitle" idx="5"/>
          </p:nvPr>
        </p:nvSpPr>
        <p:spPr>
          <a:xfrm>
            <a:off x="5854200" y="1811430"/>
            <a:ext cx="2584800" cy="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16"/>
          <p:cNvSpPr txBox="1">
            <a:spLocks noGrp="1"/>
          </p:cNvSpPr>
          <p:nvPr>
            <p:ph type="subTitle" idx="6"/>
          </p:nvPr>
        </p:nvSpPr>
        <p:spPr>
          <a:xfrm>
            <a:off x="2507425" y="3381299"/>
            <a:ext cx="2584800" cy="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16"/>
          <p:cNvSpPr txBox="1">
            <a:spLocks noGrp="1"/>
          </p:cNvSpPr>
          <p:nvPr>
            <p:ph type="subTitle" idx="7"/>
          </p:nvPr>
        </p:nvSpPr>
        <p:spPr>
          <a:xfrm>
            <a:off x="5854201" y="2944379"/>
            <a:ext cx="25794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000">
                <a:latin typeface="Bowlby One"/>
                <a:ea typeface="Bowlby One"/>
                <a:cs typeface="Bowlby One"/>
                <a:sym typeface="Bowlby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385" name="Google Shape;385;p16"/>
          <p:cNvSpPr txBox="1">
            <a:spLocks noGrp="1"/>
          </p:cNvSpPr>
          <p:nvPr>
            <p:ph type="subTitle" idx="8"/>
          </p:nvPr>
        </p:nvSpPr>
        <p:spPr>
          <a:xfrm>
            <a:off x="5854202" y="3381299"/>
            <a:ext cx="2581800" cy="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16"/>
          <p:cNvSpPr txBox="1">
            <a:spLocks noGrp="1"/>
          </p:cNvSpPr>
          <p:nvPr>
            <p:ph type="title"/>
          </p:nvPr>
        </p:nvSpPr>
        <p:spPr>
          <a:xfrm>
            <a:off x="2508825" y="402325"/>
            <a:ext cx="5922000" cy="47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" name="Google Shape;388;p17"/>
          <p:cNvGrpSpPr/>
          <p:nvPr/>
        </p:nvGrpSpPr>
        <p:grpSpPr>
          <a:xfrm>
            <a:off x="-400050" y="-671075"/>
            <a:ext cx="1333500" cy="3119000"/>
            <a:chOff x="-400050" y="-671075"/>
            <a:chExt cx="1333500" cy="3119000"/>
          </a:xfrm>
        </p:grpSpPr>
        <p:sp>
          <p:nvSpPr>
            <p:cNvPr id="389" name="Google Shape;389;p17"/>
            <p:cNvSpPr/>
            <p:nvPr/>
          </p:nvSpPr>
          <p:spPr>
            <a:xfrm>
              <a:off x="-289473" y="-664650"/>
              <a:ext cx="1008390" cy="2993143"/>
            </a:xfrm>
            <a:custGeom>
              <a:avLst/>
              <a:gdLst/>
              <a:ahLst/>
              <a:cxnLst/>
              <a:rect l="l" t="t" r="r" b="b"/>
              <a:pathLst>
                <a:path w="10579" h="31401" extrusionOk="0">
                  <a:moveTo>
                    <a:pt x="9453" y="1"/>
                  </a:moveTo>
                  <a:cubicBezTo>
                    <a:pt x="4499" y="7387"/>
                    <a:pt x="1125" y="16810"/>
                    <a:pt x="548" y="26080"/>
                  </a:cubicBezTo>
                  <a:cubicBezTo>
                    <a:pt x="487" y="27296"/>
                    <a:pt x="0" y="31248"/>
                    <a:pt x="1216" y="31400"/>
                  </a:cubicBezTo>
                  <a:cubicBezTo>
                    <a:pt x="1226" y="31401"/>
                    <a:pt x="1236" y="31401"/>
                    <a:pt x="1246" y="31401"/>
                  </a:cubicBezTo>
                  <a:cubicBezTo>
                    <a:pt x="2170" y="31401"/>
                    <a:pt x="4109" y="27225"/>
                    <a:pt x="4590" y="26263"/>
                  </a:cubicBezTo>
                  <a:cubicBezTo>
                    <a:pt x="8754" y="18177"/>
                    <a:pt x="10578" y="8907"/>
                    <a:pt x="9453" y="153"/>
                  </a:cubicBezTo>
                  <a:lnTo>
                    <a:pt x="9453" y="1"/>
                  </a:lnTo>
                  <a:close/>
                </a:path>
              </a:pathLst>
            </a:custGeom>
            <a:solidFill>
              <a:srgbClr val="BDE604">
                <a:alpha val="57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7"/>
            <p:cNvSpPr/>
            <p:nvPr/>
          </p:nvSpPr>
          <p:spPr>
            <a:xfrm>
              <a:off x="-77872" y="702728"/>
              <a:ext cx="796780" cy="1304550"/>
            </a:xfrm>
            <a:custGeom>
              <a:avLst/>
              <a:gdLst/>
              <a:ahLst/>
              <a:cxnLst/>
              <a:rect l="l" t="t" r="r" b="b"/>
              <a:pathLst>
                <a:path w="8359" h="13686" extrusionOk="0">
                  <a:moveTo>
                    <a:pt x="5076" y="0"/>
                  </a:moveTo>
                  <a:cubicBezTo>
                    <a:pt x="4103" y="2614"/>
                    <a:pt x="3070" y="4620"/>
                    <a:pt x="1702" y="7021"/>
                  </a:cubicBezTo>
                  <a:cubicBezTo>
                    <a:pt x="851" y="8511"/>
                    <a:pt x="0" y="10365"/>
                    <a:pt x="851" y="11854"/>
                  </a:cubicBezTo>
                  <a:cubicBezTo>
                    <a:pt x="1459" y="12918"/>
                    <a:pt x="2766" y="13374"/>
                    <a:pt x="3951" y="13587"/>
                  </a:cubicBezTo>
                  <a:cubicBezTo>
                    <a:pt x="4347" y="13648"/>
                    <a:pt x="4742" y="13686"/>
                    <a:pt x="5137" y="13686"/>
                  </a:cubicBezTo>
                  <a:cubicBezTo>
                    <a:pt x="5532" y="13686"/>
                    <a:pt x="5927" y="13648"/>
                    <a:pt x="6322" y="13557"/>
                  </a:cubicBezTo>
                  <a:cubicBezTo>
                    <a:pt x="7082" y="13313"/>
                    <a:pt x="7812" y="12827"/>
                    <a:pt x="8116" y="12067"/>
                  </a:cubicBezTo>
                  <a:cubicBezTo>
                    <a:pt x="8359" y="11490"/>
                    <a:pt x="8359" y="10851"/>
                    <a:pt x="8268" y="10243"/>
                  </a:cubicBezTo>
                  <a:cubicBezTo>
                    <a:pt x="7903" y="7021"/>
                    <a:pt x="6444" y="2948"/>
                    <a:pt x="5076" y="0"/>
                  </a:cubicBezTo>
                  <a:close/>
                </a:path>
              </a:pathLst>
            </a:custGeom>
            <a:solidFill>
              <a:srgbClr val="078CF5">
                <a:alpha val="57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91" name="Google Shape;391;p17"/>
            <p:cNvPicPr preferRelativeResize="0"/>
            <p:nvPr/>
          </p:nvPicPr>
          <p:blipFill rotWithShape="1">
            <a:blip r:embed="rId2">
              <a:alphaModFix/>
            </a:blip>
            <a:srcRect r="57246"/>
            <a:stretch/>
          </p:blipFill>
          <p:spPr>
            <a:xfrm>
              <a:off x="-400050" y="-671075"/>
              <a:ext cx="1333500" cy="311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2" name="Google Shape;392;p17"/>
          <p:cNvGrpSpPr/>
          <p:nvPr/>
        </p:nvGrpSpPr>
        <p:grpSpPr>
          <a:xfrm>
            <a:off x="7620000" y="3805673"/>
            <a:ext cx="1839629" cy="1623574"/>
            <a:chOff x="7620000" y="3805673"/>
            <a:chExt cx="1839629" cy="1623574"/>
          </a:xfrm>
        </p:grpSpPr>
        <p:sp>
          <p:nvSpPr>
            <p:cNvPr id="393" name="Google Shape;393;p17"/>
            <p:cNvSpPr/>
            <p:nvPr/>
          </p:nvSpPr>
          <p:spPr>
            <a:xfrm rot="10800000">
              <a:off x="7753332" y="4485526"/>
              <a:ext cx="1657368" cy="775099"/>
            </a:xfrm>
            <a:custGeom>
              <a:avLst/>
              <a:gdLst/>
              <a:ahLst/>
              <a:cxnLst/>
              <a:rect l="l" t="t" r="r" b="b"/>
              <a:pathLst>
                <a:path w="16445" h="7691" extrusionOk="0">
                  <a:moveTo>
                    <a:pt x="152" y="0"/>
                  </a:moveTo>
                  <a:lnTo>
                    <a:pt x="152" y="61"/>
                  </a:lnTo>
                  <a:cubicBezTo>
                    <a:pt x="0" y="1611"/>
                    <a:pt x="31" y="3192"/>
                    <a:pt x="335" y="4772"/>
                  </a:cubicBezTo>
                  <a:cubicBezTo>
                    <a:pt x="487" y="5441"/>
                    <a:pt x="669" y="6140"/>
                    <a:pt x="1064" y="6687"/>
                  </a:cubicBezTo>
                  <a:cubicBezTo>
                    <a:pt x="1490" y="7265"/>
                    <a:pt x="2128" y="7690"/>
                    <a:pt x="2797" y="7690"/>
                  </a:cubicBezTo>
                  <a:cubicBezTo>
                    <a:pt x="4104" y="5775"/>
                    <a:pt x="5016" y="3617"/>
                    <a:pt x="5472" y="1368"/>
                  </a:cubicBezTo>
                  <a:cubicBezTo>
                    <a:pt x="5593" y="2888"/>
                    <a:pt x="5684" y="4468"/>
                    <a:pt x="6292" y="5866"/>
                  </a:cubicBezTo>
                  <a:cubicBezTo>
                    <a:pt x="6609" y="6615"/>
                    <a:pt x="7280" y="7363"/>
                    <a:pt x="8099" y="7363"/>
                  </a:cubicBezTo>
                  <a:cubicBezTo>
                    <a:pt x="8144" y="7363"/>
                    <a:pt x="8191" y="7361"/>
                    <a:pt x="8238" y="7356"/>
                  </a:cubicBezTo>
                  <a:cubicBezTo>
                    <a:pt x="8998" y="7234"/>
                    <a:pt x="9454" y="6505"/>
                    <a:pt x="9757" y="5836"/>
                  </a:cubicBezTo>
                  <a:cubicBezTo>
                    <a:pt x="10396" y="4499"/>
                    <a:pt x="10821" y="3040"/>
                    <a:pt x="11065" y="1581"/>
                  </a:cubicBezTo>
                  <a:cubicBezTo>
                    <a:pt x="11186" y="2553"/>
                    <a:pt x="11399" y="3587"/>
                    <a:pt x="11703" y="4529"/>
                  </a:cubicBezTo>
                  <a:cubicBezTo>
                    <a:pt x="11855" y="5107"/>
                    <a:pt x="12068" y="5684"/>
                    <a:pt x="12524" y="6018"/>
                  </a:cubicBezTo>
                  <a:cubicBezTo>
                    <a:pt x="12738" y="6172"/>
                    <a:pt x="12990" y="6239"/>
                    <a:pt x="13252" y="6239"/>
                  </a:cubicBezTo>
                  <a:cubicBezTo>
                    <a:pt x="13768" y="6239"/>
                    <a:pt x="14318" y="5976"/>
                    <a:pt x="14682" y="5593"/>
                  </a:cubicBezTo>
                  <a:cubicBezTo>
                    <a:pt x="15259" y="5015"/>
                    <a:pt x="15533" y="4225"/>
                    <a:pt x="15745" y="3496"/>
                  </a:cubicBezTo>
                  <a:cubicBezTo>
                    <a:pt x="16141" y="2371"/>
                    <a:pt x="16445" y="973"/>
                    <a:pt x="15837" y="0"/>
                  </a:cubicBezTo>
                  <a:close/>
                </a:path>
              </a:pathLst>
            </a:custGeom>
            <a:solidFill>
              <a:srgbClr val="FA0A05">
                <a:alpha val="57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7"/>
            <p:cNvSpPr/>
            <p:nvPr/>
          </p:nvSpPr>
          <p:spPr>
            <a:xfrm>
              <a:off x="8425100" y="3930305"/>
              <a:ext cx="1034530" cy="905942"/>
            </a:xfrm>
            <a:custGeom>
              <a:avLst/>
              <a:gdLst/>
              <a:ahLst/>
              <a:cxnLst/>
              <a:rect l="l" t="t" r="r" b="b"/>
              <a:pathLst>
                <a:path w="16871" h="14774" fill="none" extrusionOk="0">
                  <a:moveTo>
                    <a:pt x="153" y="4682"/>
                  </a:moveTo>
                  <a:cubicBezTo>
                    <a:pt x="1" y="3344"/>
                    <a:pt x="366" y="1855"/>
                    <a:pt x="1369" y="1004"/>
                  </a:cubicBezTo>
                  <a:cubicBezTo>
                    <a:pt x="2554" y="1"/>
                    <a:pt x="4499" y="31"/>
                    <a:pt x="5594" y="1065"/>
                  </a:cubicBezTo>
                  <a:cubicBezTo>
                    <a:pt x="6536" y="1977"/>
                    <a:pt x="6840" y="3344"/>
                    <a:pt x="7509" y="4500"/>
                  </a:cubicBezTo>
                  <a:cubicBezTo>
                    <a:pt x="8724" y="6627"/>
                    <a:pt x="16870" y="13375"/>
                    <a:pt x="10123" y="14165"/>
                  </a:cubicBezTo>
                  <a:cubicBezTo>
                    <a:pt x="5198" y="14773"/>
                    <a:pt x="730" y="9120"/>
                    <a:pt x="153" y="4682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95" name="Google Shape;395;p17"/>
            <p:cNvPicPr preferRelativeResize="0"/>
            <p:nvPr/>
          </p:nvPicPr>
          <p:blipFill rotWithShape="1">
            <a:blip r:embed="rId2">
              <a:alphaModFix/>
            </a:blip>
            <a:srcRect l="41252" b="47946"/>
            <a:stretch/>
          </p:blipFill>
          <p:spPr>
            <a:xfrm>
              <a:off x="7620000" y="3805673"/>
              <a:ext cx="1832300" cy="16235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6" name="Google Shape;396;p17"/>
          <p:cNvSpPr txBox="1">
            <a:spLocks noGrp="1"/>
          </p:cNvSpPr>
          <p:nvPr>
            <p:ph type="title"/>
          </p:nvPr>
        </p:nvSpPr>
        <p:spPr>
          <a:xfrm>
            <a:off x="713250" y="402336"/>
            <a:ext cx="7717500" cy="47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5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oogle Shape;398;p18"/>
          <p:cNvGrpSpPr/>
          <p:nvPr/>
        </p:nvGrpSpPr>
        <p:grpSpPr>
          <a:xfrm>
            <a:off x="7172200" y="-287300"/>
            <a:ext cx="2336127" cy="3186624"/>
            <a:chOff x="7172200" y="-287300"/>
            <a:chExt cx="2336127" cy="3186624"/>
          </a:xfrm>
        </p:grpSpPr>
        <p:sp>
          <p:nvSpPr>
            <p:cNvPr id="399" name="Google Shape;399;p18"/>
            <p:cNvSpPr/>
            <p:nvPr/>
          </p:nvSpPr>
          <p:spPr>
            <a:xfrm>
              <a:off x="7268740" y="-174769"/>
              <a:ext cx="2239587" cy="1487198"/>
            </a:xfrm>
            <a:custGeom>
              <a:avLst/>
              <a:gdLst/>
              <a:ahLst/>
              <a:cxnLst/>
              <a:rect l="l" t="t" r="r" b="b"/>
              <a:pathLst>
                <a:path w="60640" h="40268" extrusionOk="0">
                  <a:moveTo>
                    <a:pt x="26808" y="0"/>
                  </a:moveTo>
                  <a:cubicBezTo>
                    <a:pt x="20252" y="0"/>
                    <a:pt x="13700" y="410"/>
                    <a:pt x="7447" y="2424"/>
                  </a:cubicBezTo>
                  <a:cubicBezTo>
                    <a:pt x="4833" y="3275"/>
                    <a:pt x="2037" y="4674"/>
                    <a:pt x="1003" y="7440"/>
                  </a:cubicBezTo>
                  <a:cubicBezTo>
                    <a:pt x="0" y="10114"/>
                    <a:pt x="1003" y="13154"/>
                    <a:pt x="2341" y="15646"/>
                  </a:cubicBezTo>
                  <a:cubicBezTo>
                    <a:pt x="7660" y="25647"/>
                    <a:pt x="20183" y="36011"/>
                    <a:pt x="30305" y="39568"/>
                  </a:cubicBezTo>
                  <a:cubicBezTo>
                    <a:pt x="31700" y="40045"/>
                    <a:pt x="33233" y="40268"/>
                    <a:pt x="34842" y="40268"/>
                  </a:cubicBezTo>
                  <a:cubicBezTo>
                    <a:pt x="43783" y="40268"/>
                    <a:pt x="55109" y="33410"/>
                    <a:pt x="58664" y="25373"/>
                  </a:cubicBezTo>
                  <a:cubicBezTo>
                    <a:pt x="60640" y="20935"/>
                    <a:pt x="60244" y="15494"/>
                    <a:pt x="58026" y="11209"/>
                  </a:cubicBezTo>
                  <a:cubicBezTo>
                    <a:pt x="55837" y="6953"/>
                    <a:pt x="51977" y="3792"/>
                    <a:pt x="47721" y="2120"/>
                  </a:cubicBezTo>
                  <a:cubicBezTo>
                    <a:pt x="43010" y="297"/>
                    <a:pt x="37934" y="145"/>
                    <a:pt x="32949" y="84"/>
                  </a:cubicBezTo>
                  <a:cubicBezTo>
                    <a:pt x="30908" y="40"/>
                    <a:pt x="28858" y="0"/>
                    <a:pt x="26808" y="0"/>
                  </a:cubicBezTo>
                  <a:close/>
                </a:path>
              </a:pathLst>
            </a:custGeom>
            <a:solidFill>
              <a:srgbClr val="FA0A05">
                <a:alpha val="57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7172200" y="-287300"/>
              <a:ext cx="2305807" cy="1653579"/>
            </a:xfrm>
            <a:custGeom>
              <a:avLst/>
              <a:gdLst/>
              <a:ahLst/>
              <a:cxnLst/>
              <a:rect l="l" t="t" r="r" b="b"/>
              <a:pathLst>
                <a:path w="62433" h="44773" fill="none" extrusionOk="0">
                  <a:moveTo>
                    <a:pt x="0" y="22706"/>
                  </a:moveTo>
                  <a:cubicBezTo>
                    <a:pt x="1854" y="19241"/>
                    <a:pt x="3283" y="15441"/>
                    <a:pt x="4104" y="11520"/>
                  </a:cubicBezTo>
                  <a:cubicBezTo>
                    <a:pt x="4559" y="9392"/>
                    <a:pt x="4863" y="7234"/>
                    <a:pt x="5745" y="5289"/>
                  </a:cubicBezTo>
                  <a:cubicBezTo>
                    <a:pt x="6170" y="4377"/>
                    <a:pt x="6930" y="3404"/>
                    <a:pt x="7873" y="3617"/>
                  </a:cubicBezTo>
                  <a:cubicBezTo>
                    <a:pt x="8997" y="3891"/>
                    <a:pt x="9119" y="5623"/>
                    <a:pt x="8815" y="6900"/>
                  </a:cubicBezTo>
                  <a:cubicBezTo>
                    <a:pt x="8329" y="9028"/>
                    <a:pt x="7447" y="11034"/>
                    <a:pt x="6292" y="12827"/>
                  </a:cubicBezTo>
                  <a:cubicBezTo>
                    <a:pt x="5897" y="13405"/>
                    <a:pt x="5441" y="14073"/>
                    <a:pt x="5289" y="14772"/>
                  </a:cubicBezTo>
                  <a:cubicBezTo>
                    <a:pt x="5137" y="15502"/>
                    <a:pt x="5319" y="16414"/>
                    <a:pt x="5958" y="16748"/>
                  </a:cubicBezTo>
                  <a:cubicBezTo>
                    <a:pt x="7751" y="15654"/>
                    <a:pt x="8572" y="13405"/>
                    <a:pt x="9423" y="11368"/>
                  </a:cubicBezTo>
                  <a:cubicBezTo>
                    <a:pt x="10243" y="9301"/>
                    <a:pt x="11307" y="7113"/>
                    <a:pt x="13253" y="6383"/>
                  </a:cubicBezTo>
                  <a:cubicBezTo>
                    <a:pt x="13526" y="6262"/>
                    <a:pt x="13830" y="6201"/>
                    <a:pt x="14104" y="6322"/>
                  </a:cubicBezTo>
                  <a:cubicBezTo>
                    <a:pt x="14772" y="6505"/>
                    <a:pt x="14924" y="7538"/>
                    <a:pt x="14864" y="8298"/>
                  </a:cubicBezTo>
                  <a:cubicBezTo>
                    <a:pt x="14620" y="11034"/>
                    <a:pt x="13648" y="13648"/>
                    <a:pt x="12037" y="15775"/>
                  </a:cubicBezTo>
                  <a:cubicBezTo>
                    <a:pt x="11338" y="16748"/>
                    <a:pt x="10487" y="17630"/>
                    <a:pt x="9848" y="18663"/>
                  </a:cubicBezTo>
                  <a:cubicBezTo>
                    <a:pt x="9210" y="19696"/>
                    <a:pt x="8784" y="20973"/>
                    <a:pt x="8997" y="22219"/>
                  </a:cubicBezTo>
                  <a:cubicBezTo>
                    <a:pt x="9240" y="23496"/>
                    <a:pt x="10304" y="24560"/>
                    <a:pt x="11490" y="24408"/>
                  </a:cubicBezTo>
                  <a:cubicBezTo>
                    <a:pt x="12584" y="24256"/>
                    <a:pt x="13344" y="23070"/>
                    <a:pt x="13861" y="22006"/>
                  </a:cubicBezTo>
                  <a:cubicBezTo>
                    <a:pt x="16292" y="17265"/>
                    <a:pt x="17326" y="12280"/>
                    <a:pt x="20335" y="7903"/>
                  </a:cubicBezTo>
                  <a:cubicBezTo>
                    <a:pt x="22979" y="4073"/>
                    <a:pt x="26596" y="730"/>
                    <a:pt x="31065" y="0"/>
                  </a:cubicBezTo>
                  <a:cubicBezTo>
                    <a:pt x="31916" y="3435"/>
                    <a:pt x="29362" y="6566"/>
                    <a:pt x="27113" y="9149"/>
                  </a:cubicBezTo>
                  <a:cubicBezTo>
                    <a:pt x="23253" y="13617"/>
                    <a:pt x="19788" y="18420"/>
                    <a:pt x="16748" y="23587"/>
                  </a:cubicBezTo>
                  <a:cubicBezTo>
                    <a:pt x="15502" y="25684"/>
                    <a:pt x="14317" y="27903"/>
                    <a:pt x="13952" y="30365"/>
                  </a:cubicBezTo>
                  <a:cubicBezTo>
                    <a:pt x="13526" y="32827"/>
                    <a:pt x="14043" y="35593"/>
                    <a:pt x="15776" y="37235"/>
                  </a:cubicBezTo>
                  <a:cubicBezTo>
                    <a:pt x="20487" y="32827"/>
                    <a:pt x="21733" y="25532"/>
                    <a:pt x="24742" y="19605"/>
                  </a:cubicBezTo>
                  <a:cubicBezTo>
                    <a:pt x="27873" y="13374"/>
                    <a:pt x="33192" y="8511"/>
                    <a:pt x="39363" y="6201"/>
                  </a:cubicBezTo>
                  <a:cubicBezTo>
                    <a:pt x="39849" y="6018"/>
                    <a:pt x="40426" y="5866"/>
                    <a:pt x="40882" y="6079"/>
                  </a:cubicBezTo>
                  <a:cubicBezTo>
                    <a:pt x="41916" y="6626"/>
                    <a:pt x="41490" y="8328"/>
                    <a:pt x="40852" y="9301"/>
                  </a:cubicBezTo>
                  <a:cubicBezTo>
                    <a:pt x="37508" y="14681"/>
                    <a:pt x="32432" y="18359"/>
                    <a:pt x="28390" y="23070"/>
                  </a:cubicBezTo>
                  <a:cubicBezTo>
                    <a:pt x="24317" y="27782"/>
                    <a:pt x="21216" y="34499"/>
                    <a:pt x="23222" y="40578"/>
                  </a:cubicBezTo>
                  <a:cubicBezTo>
                    <a:pt x="23922" y="41065"/>
                    <a:pt x="24894" y="40396"/>
                    <a:pt x="25502" y="39697"/>
                  </a:cubicBezTo>
                  <a:cubicBezTo>
                    <a:pt x="28754" y="36019"/>
                    <a:pt x="31004" y="31429"/>
                    <a:pt x="33952" y="27478"/>
                  </a:cubicBezTo>
                  <a:cubicBezTo>
                    <a:pt x="35593" y="25320"/>
                    <a:pt x="37600" y="23101"/>
                    <a:pt x="40244" y="22584"/>
                  </a:cubicBezTo>
                  <a:cubicBezTo>
                    <a:pt x="41217" y="22371"/>
                    <a:pt x="42372" y="22432"/>
                    <a:pt x="43040" y="23192"/>
                  </a:cubicBezTo>
                  <a:cubicBezTo>
                    <a:pt x="43588" y="23800"/>
                    <a:pt x="43770" y="24712"/>
                    <a:pt x="43648" y="25532"/>
                  </a:cubicBezTo>
                  <a:cubicBezTo>
                    <a:pt x="43496" y="26383"/>
                    <a:pt x="43132" y="27143"/>
                    <a:pt x="42615" y="27782"/>
                  </a:cubicBezTo>
                  <a:cubicBezTo>
                    <a:pt x="40122" y="31156"/>
                    <a:pt x="36445" y="33526"/>
                    <a:pt x="34803" y="37660"/>
                  </a:cubicBezTo>
                  <a:cubicBezTo>
                    <a:pt x="34104" y="39362"/>
                    <a:pt x="34165" y="41612"/>
                    <a:pt x="35411" y="42888"/>
                  </a:cubicBezTo>
                  <a:cubicBezTo>
                    <a:pt x="37204" y="44773"/>
                    <a:pt x="40153" y="43739"/>
                    <a:pt x="42311" y="42432"/>
                  </a:cubicBezTo>
                  <a:cubicBezTo>
                    <a:pt x="50639" y="37508"/>
                    <a:pt x="57661" y="30031"/>
                    <a:pt x="62433" y="21095"/>
                  </a:cubicBezTo>
                </a:path>
              </a:pathLst>
            </a:custGeom>
            <a:noFill/>
            <a:ln w="45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8502932" y="743100"/>
              <a:ext cx="709768" cy="2089540"/>
            </a:xfrm>
            <a:custGeom>
              <a:avLst/>
              <a:gdLst/>
              <a:ahLst/>
              <a:cxnLst/>
              <a:rect l="l" t="t" r="r" b="b"/>
              <a:pathLst>
                <a:path w="10031" h="29531" extrusionOk="0">
                  <a:moveTo>
                    <a:pt x="8663" y="1"/>
                  </a:moveTo>
                  <a:cubicBezTo>
                    <a:pt x="6657" y="670"/>
                    <a:pt x="4012" y="1885"/>
                    <a:pt x="3283" y="3284"/>
                  </a:cubicBezTo>
                  <a:cubicBezTo>
                    <a:pt x="2116" y="5588"/>
                    <a:pt x="4587" y="8283"/>
                    <a:pt x="7609" y="8283"/>
                  </a:cubicBezTo>
                  <a:cubicBezTo>
                    <a:pt x="7736" y="8283"/>
                    <a:pt x="7865" y="8278"/>
                    <a:pt x="7994" y="8269"/>
                  </a:cubicBezTo>
                  <a:lnTo>
                    <a:pt x="7994" y="8269"/>
                  </a:lnTo>
                  <a:cubicBezTo>
                    <a:pt x="6231" y="8724"/>
                    <a:pt x="4499" y="9241"/>
                    <a:pt x="3040" y="10153"/>
                  </a:cubicBezTo>
                  <a:cubicBezTo>
                    <a:pt x="1611" y="11065"/>
                    <a:pt x="517" y="12433"/>
                    <a:pt x="608" y="13861"/>
                  </a:cubicBezTo>
                  <a:cubicBezTo>
                    <a:pt x="699" y="15199"/>
                    <a:pt x="1885" y="16354"/>
                    <a:pt x="3313" y="17053"/>
                  </a:cubicBezTo>
                  <a:cubicBezTo>
                    <a:pt x="4772" y="17722"/>
                    <a:pt x="6474" y="18025"/>
                    <a:pt x="8177" y="18269"/>
                  </a:cubicBezTo>
                  <a:cubicBezTo>
                    <a:pt x="6231" y="18968"/>
                    <a:pt x="4256" y="19697"/>
                    <a:pt x="2705" y="20852"/>
                  </a:cubicBezTo>
                  <a:cubicBezTo>
                    <a:pt x="1155" y="21977"/>
                    <a:pt x="0" y="23649"/>
                    <a:pt x="274" y="25290"/>
                  </a:cubicBezTo>
                  <a:cubicBezTo>
                    <a:pt x="608" y="27296"/>
                    <a:pt x="3009" y="28634"/>
                    <a:pt x="5471" y="29150"/>
                  </a:cubicBezTo>
                  <a:cubicBezTo>
                    <a:pt x="6586" y="29404"/>
                    <a:pt x="7785" y="29530"/>
                    <a:pt x="8963" y="29530"/>
                  </a:cubicBezTo>
                  <a:cubicBezTo>
                    <a:pt x="9198" y="29530"/>
                    <a:pt x="9433" y="29525"/>
                    <a:pt x="9666" y="29515"/>
                  </a:cubicBezTo>
                  <a:cubicBezTo>
                    <a:pt x="9666" y="28451"/>
                    <a:pt x="9696" y="27296"/>
                    <a:pt x="9757" y="26202"/>
                  </a:cubicBezTo>
                  <a:cubicBezTo>
                    <a:pt x="9818" y="23497"/>
                    <a:pt x="10000" y="20791"/>
                    <a:pt x="10031" y="18117"/>
                  </a:cubicBezTo>
                  <a:cubicBezTo>
                    <a:pt x="9940" y="15472"/>
                    <a:pt x="9848" y="12858"/>
                    <a:pt x="9788" y="10852"/>
                  </a:cubicBezTo>
                  <a:cubicBezTo>
                    <a:pt x="9423" y="7235"/>
                    <a:pt x="9058" y="3618"/>
                    <a:pt x="8663" y="1"/>
                  </a:cubicBezTo>
                  <a:close/>
                </a:path>
              </a:pathLst>
            </a:custGeom>
            <a:solidFill>
              <a:srgbClr val="078CF5">
                <a:alpha val="57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02" name="Google Shape;402;p18"/>
            <p:cNvPicPr preferRelativeResize="0"/>
            <p:nvPr/>
          </p:nvPicPr>
          <p:blipFill rotWithShape="1">
            <a:blip r:embed="rId2">
              <a:alphaModFix/>
            </a:blip>
            <a:srcRect l="54580" b="38045"/>
            <a:stretch/>
          </p:blipFill>
          <p:spPr>
            <a:xfrm>
              <a:off x="7172200" y="-287300"/>
              <a:ext cx="2336124" cy="31866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3" name="Google Shape;403;p18"/>
          <p:cNvGrpSpPr/>
          <p:nvPr/>
        </p:nvGrpSpPr>
        <p:grpSpPr>
          <a:xfrm>
            <a:off x="-1089567" y="3445175"/>
            <a:ext cx="3553342" cy="2749403"/>
            <a:chOff x="-1089567" y="3445175"/>
            <a:chExt cx="3553342" cy="2749403"/>
          </a:xfrm>
        </p:grpSpPr>
        <p:sp>
          <p:nvSpPr>
            <p:cNvPr id="404" name="Google Shape;404;p18"/>
            <p:cNvSpPr/>
            <p:nvPr/>
          </p:nvSpPr>
          <p:spPr>
            <a:xfrm rot="10800000">
              <a:off x="615090" y="4307398"/>
              <a:ext cx="1707260" cy="824007"/>
            </a:xfrm>
            <a:custGeom>
              <a:avLst/>
              <a:gdLst/>
              <a:ahLst/>
              <a:cxnLst/>
              <a:rect l="l" t="t" r="r" b="b"/>
              <a:pathLst>
                <a:path w="16627" h="8025" extrusionOk="0">
                  <a:moveTo>
                    <a:pt x="244" y="0"/>
                  </a:moveTo>
                  <a:cubicBezTo>
                    <a:pt x="0" y="1672"/>
                    <a:pt x="92" y="3405"/>
                    <a:pt x="396" y="5076"/>
                  </a:cubicBezTo>
                  <a:cubicBezTo>
                    <a:pt x="548" y="5776"/>
                    <a:pt x="730" y="6444"/>
                    <a:pt x="1095" y="7022"/>
                  </a:cubicBezTo>
                  <a:cubicBezTo>
                    <a:pt x="1520" y="7599"/>
                    <a:pt x="2159" y="8025"/>
                    <a:pt x="2858" y="8025"/>
                  </a:cubicBezTo>
                  <a:cubicBezTo>
                    <a:pt x="4134" y="6110"/>
                    <a:pt x="5077" y="3952"/>
                    <a:pt x="5502" y="1703"/>
                  </a:cubicBezTo>
                  <a:cubicBezTo>
                    <a:pt x="5624" y="3222"/>
                    <a:pt x="5745" y="4773"/>
                    <a:pt x="6353" y="6201"/>
                  </a:cubicBezTo>
                  <a:cubicBezTo>
                    <a:pt x="6664" y="6937"/>
                    <a:pt x="7318" y="7673"/>
                    <a:pt x="8118" y="7673"/>
                  </a:cubicBezTo>
                  <a:cubicBezTo>
                    <a:pt x="8177" y="7673"/>
                    <a:pt x="8238" y="7669"/>
                    <a:pt x="8298" y="7660"/>
                  </a:cubicBezTo>
                  <a:cubicBezTo>
                    <a:pt x="9058" y="7569"/>
                    <a:pt x="9514" y="6839"/>
                    <a:pt x="9818" y="6140"/>
                  </a:cubicBezTo>
                  <a:cubicBezTo>
                    <a:pt x="10457" y="4833"/>
                    <a:pt x="10882" y="3374"/>
                    <a:pt x="11095" y="1885"/>
                  </a:cubicBezTo>
                  <a:cubicBezTo>
                    <a:pt x="11247" y="2888"/>
                    <a:pt x="11429" y="3921"/>
                    <a:pt x="11733" y="4864"/>
                  </a:cubicBezTo>
                  <a:cubicBezTo>
                    <a:pt x="11885" y="5441"/>
                    <a:pt x="12128" y="5988"/>
                    <a:pt x="12584" y="6353"/>
                  </a:cubicBezTo>
                  <a:cubicBezTo>
                    <a:pt x="12793" y="6503"/>
                    <a:pt x="13035" y="6567"/>
                    <a:pt x="13286" y="6567"/>
                  </a:cubicBezTo>
                  <a:cubicBezTo>
                    <a:pt x="13801" y="6567"/>
                    <a:pt x="14354" y="6295"/>
                    <a:pt x="14742" y="5928"/>
                  </a:cubicBezTo>
                  <a:cubicBezTo>
                    <a:pt x="15320" y="5350"/>
                    <a:pt x="15593" y="4560"/>
                    <a:pt x="15806" y="3830"/>
                  </a:cubicBezTo>
                  <a:cubicBezTo>
                    <a:pt x="16262" y="2584"/>
                    <a:pt x="16627" y="912"/>
                    <a:pt x="15593" y="0"/>
                  </a:cubicBezTo>
                  <a:close/>
                </a:path>
              </a:pathLst>
            </a:custGeom>
            <a:solidFill>
              <a:srgbClr val="078CF5">
                <a:alpha val="57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8"/>
            <p:cNvSpPr/>
            <p:nvPr/>
          </p:nvSpPr>
          <p:spPr>
            <a:xfrm rot="2902684">
              <a:off x="-759065" y="3913480"/>
              <a:ext cx="2067199" cy="1812795"/>
            </a:xfrm>
            <a:custGeom>
              <a:avLst/>
              <a:gdLst/>
              <a:ahLst/>
              <a:cxnLst/>
              <a:rect l="l" t="t" r="r" b="b"/>
              <a:pathLst>
                <a:path w="28391" h="24897" extrusionOk="0">
                  <a:moveTo>
                    <a:pt x="15960" y="0"/>
                  </a:moveTo>
                  <a:cubicBezTo>
                    <a:pt x="14962" y="0"/>
                    <a:pt x="13933" y="134"/>
                    <a:pt x="12889" y="429"/>
                  </a:cubicBezTo>
                  <a:cubicBezTo>
                    <a:pt x="9302" y="1462"/>
                    <a:pt x="6354" y="4137"/>
                    <a:pt x="4165" y="6994"/>
                  </a:cubicBezTo>
                  <a:cubicBezTo>
                    <a:pt x="1977" y="9882"/>
                    <a:pt x="1" y="13407"/>
                    <a:pt x="183" y="16690"/>
                  </a:cubicBezTo>
                  <a:cubicBezTo>
                    <a:pt x="366" y="20064"/>
                    <a:pt x="2341" y="22617"/>
                    <a:pt x="4560" y="24897"/>
                  </a:cubicBezTo>
                  <a:lnTo>
                    <a:pt x="5472" y="24259"/>
                  </a:lnTo>
                  <a:cubicBezTo>
                    <a:pt x="3618" y="22344"/>
                    <a:pt x="1886" y="20246"/>
                    <a:pt x="1369" y="17572"/>
                  </a:cubicBezTo>
                  <a:cubicBezTo>
                    <a:pt x="761" y="14532"/>
                    <a:pt x="2281" y="11371"/>
                    <a:pt x="4226" y="8514"/>
                  </a:cubicBezTo>
                  <a:cubicBezTo>
                    <a:pt x="6080" y="5748"/>
                    <a:pt x="8694" y="3012"/>
                    <a:pt x="11977" y="1705"/>
                  </a:cubicBezTo>
                  <a:cubicBezTo>
                    <a:pt x="13239" y="1205"/>
                    <a:pt x="14506" y="983"/>
                    <a:pt x="15729" y="983"/>
                  </a:cubicBezTo>
                  <a:cubicBezTo>
                    <a:pt x="17483" y="983"/>
                    <a:pt x="19147" y="1440"/>
                    <a:pt x="20579" y="2191"/>
                  </a:cubicBezTo>
                  <a:cubicBezTo>
                    <a:pt x="23710" y="3802"/>
                    <a:pt x="25594" y="6660"/>
                    <a:pt x="27418" y="9426"/>
                  </a:cubicBezTo>
                  <a:lnTo>
                    <a:pt x="28391" y="8787"/>
                  </a:lnTo>
                  <a:cubicBezTo>
                    <a:pt x="26628" y="6113"/>
                    <a:pt x="24774" y="3377"/>
                    <a:pt x="21916" y="1675"/>
                  </a:cubicBezTo>
                  <a:cubicBezTo>
                    <a:pt x="20202" y="651"/>
                    <a:pt x="18158" y="0"/>
                    <a:pt x="15960" y="0"/>
                  </a:cubicBezTo>
                  <a:close/>
                </a:path>
              </a:pathLst>
            </a:custGeom>
            <a:solidFill>
              <a:srgbClr val="BDE604">
                <a:alpha val="57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8"/>
            <p:cNvSpPr/>
            <p:nvPr/>
          </p:nvSpPr>
          <p:spPr>
            <a:xfrm rot="2902684">
              <a:off x="-551217" y="4097551"/>
              <a:ext cx="1693165" cy="1540989"/>
            </a:xfrm>
            <a:custGeom>
              <a:avLst/>
              <a:gdLst/>
              <a:ahLst/>
              <a:cxnLst/>
              <a:rect l="l" t="t" r="r" b="b"/>
              <a:pathLst>
                <a:path w="23254" h="21164" extrusionOk="0">
                  <a:moveTo>
                    <a:pt x="12665" y="0"/>
                  </a:moveTo>
                  <a:cubicBezTo>
                    <a:pt x="11862" y="0"/>
                    <a:pt x="11039" y="99"/>
                    <a:pt x="10213" y="312"/>
                  </a:cubicBezTo>
                  <a:cubicBezTo>
                    <a:pt x="8754" y="677"/>
                    <a:pt x="7417" y="1407"/>
                    <a:pt x="6231" y="2440"/>
                  </a:cubicBezTo>
                  <a:cubicBezTo>
                    <a:pt x="4894" y="3625"/>
                    <a:pt x="3921" y="5084"/>
                    <a:pt x="3010" y="6543"/>
                  </a:cubicBezTo>
                  <a:cubicBezTo>
                    <a:pt x="1459" y="9036"/>
                    <a:pt x="0" y="11893"/>
                    <a:pt x="92" y="14598"/>
                  </a:cubicBezTo>
                  <a:cubicBezTo>
                    <a:pt x="152" y="17364"/>
                    <a:pt x="1794" y="19431"/>
                    <a:pt x="3678" y="21164"/>
                  </a:cubicBezTo>
                  <a:lnTo>
                    <a:pt x="4651" y="20525"/>
                  </a:lnTo>
                  <a:cubicBezTo>
                    <a:pt x="3040" y="19127"/>
                    <a:pt x="1611" y="17486"/>
                    <a:pt x="1216" y="15328"/>
                  </a:cubicBezTo>
                  <a:cubicBezTo>
                    <a:pt x="791" y="12896"/>
                    <a:pt x="1946" y="10191"/>
                    <a:pt x="3313" y="7820"/>
                  </a:cubicBezTo>
                  <a:cubicBezTo>
                    <a:pt x="4742" y="5358"/>
                    <a:pt x="6535" y="2562"/>
                    <a:pt x="9514" y="1498"/>
                  </a:cubicBezTo>
                  <a:cubicBezTo>
                    <a:pt x="10474" y="1147"/>
                    <a:pt x="11465" y="989"/>
                    <a:pt x="12432" y="989"/>
                  </a:cubicBezTo>
                  <a:cubicBezTo>
                    <a:pt x="13977" y="989"/>
                    <a:pt x="15461" y="1391"/>
                    <a:pt x="16657" y="2045"/>
                  </a:cubicBezTo>
                  <a:cubicBezTo>
                    <a:pt x="19271" y="3504"/>
                    <a:pt x="20852" y="6057"/>
                    <a:pt x="22311" y="8549"/>
                  </a:cubicBezTo>
                  <a:lnTo>
                    <a:pt x="23253" y="7911"/>
                  </a:lnTo>
                  <a:cubicBezTo>
                    <a:pt x="21855" y="5510"/>
                    <a:pt x="20335" y="3078"/>
                    <a:pt x="17903" y="1528"/>
                  </a:cubicBezTo>
                  <a:cubicBezTo>
                    <a:pt x="16440" y="581"/>
                    <a:pt x="14612" y="0"/>
                    <a:pt x="12665" y="0"/>
                  </a:cubicBezTo>
                  <a:close/>
                </a:path>
              </a:pathLst>
            </a:custGeom>
            <a:solidFill>
              <a:srgbClr val="BDE604">
                <a:alpha val="57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8"/>
            <p:cNvSpPr/>
            <p:nvPr/>
          </p:nvSpPr>
          <p:spPr>
            <a:xfrm rot="2902684">
              <a:off x="-286434" y="4339429"/>
              <a:ext cx="1192948" cy="1190910"/>
            </a:xfrm>
            <a:custGeom>
              <a:avLst/>
              <a:gdLst/>
              <a:ahLst/>
              <a:cxnLst/>
              <a:rect l="l" t="t" r="r" b="b"/>
              <a:pathLst>
                <a:path w="16384" h="16356" extrusionOk="0">
                  <a:moveTo>
                    <a:pt x="8193" y="1"/>
                  </a:moveTo>
                  <a:cubicBezTo>
                    <a:pt x="7814" y="1"/>
                    <a:pt x="7415" y="57"/>
                    <a:pt x="6992" y="185"/>
                  </a:cubicBezTo>
                  <a:cubicBezTo>
                    <a:pt x="4712" y="854"/>
                    <a:pt x="3010" y="3164"/>
                    <a:pt x="2068" y="5079"/>
                  </a:cubicBezTo>
                  <a:cubicBezTo>
                    <a:pt x="1581" y="6112"/>
                    <a:pt x="1186" y="7176"/>
                    <a:pt x="882" y="8240"/>
                  </a:cubicBezTo>
                  <a:cubicBezTo>
                    <a:pt x="578" y="9334"/>
                    <a:pt x="305" y="10428"/>
                    <a:pt x="214" y="11522"/>
                  </a:cubicBezTo>
                  <a:cubicBezTo>
                    <a:pt x="1" y="13589"/>
                    <a:pt x="1004" y="15109"/>
                    <a:pt x="2341" y="16355"/>
                  </a:cubicBezTo>
                  <a:lnTo>
                    <a:pt x="3587" y="15504"/>
                  </a:lnTo>
                  <a:cubicBezTo>
                    <a:pt x="2524" y="14532"/>
                    <a:pt x="1612" y="13437"/>
                    <a:pt x="1581" y="11948"/>
                  </a:cubicBezTo>
                  <a:cubicBezTo>
                    <a:pt x="1581" y="11006"/>
                    <a:pt x="1794" y="9972"/>
                    <a:pt x="2068" y="9000"/>
                  </a:cubicBezTo>
                  <a:cubicBezTo>
                    <a:pt x="2280" y="8088"/>
                    <a:pt x="2554" y="7115"/>
                    <a:pt x="2919" y="6264"/>
                  </a:cubicBezTo>
                  <a:cubicBezTo>
                    <a:pt x="3618" y="4592"/>
                    <a:pt x="4803" y="2617"/>
                    <a:pt x="6566" y="1644"/>
                  </a:cubicBezTo>
                  <a:cubicBezTo>
                    <a:pt x="7023" y="1404"/>
                    <a:pt x="7461" y="1304"/>
                    <a:pt x="7875" y="1304"/>
                  </a:cubicBezTo>
                  <a:cubicBezTo>
                    <a:pt x="9087" y="1304"/>
                    <a:pt x="10105" y="2158"/>
                    <a:pt x="10852" y="2860"/>
                  </a:cubicBezTo>
                  <a:cubicBezTo>
                    <a:pt x="12402" y="4349"/>
                    <a:pt x="13800" y="5990"/>
                    <a:pt x="15138" y="7693"/>
                  </a:cubicBezTo>
                  <a:lnTo>
                    <a:pt x="16384" y="6872"/>
                  </a:lnTo>
                  <a:cubicBezTo>
                    <a:pt x="15047" y="5139"/>
                    <a:pt x="13618" y="3528"/>
                    <a:pt x="12037" y="2009"/>
                  </a:cubicBezTo>
                  <a:cubicBezTo>
                    <a:pt x="11029" y="1025"/>
                    <a:pt x="9801" y="1"/>
                    <a:pt x="8193" y="1"/>
                  </a:cubicBezTo>
                  <a:close/>
                </a:path>
              </a:pathLst>
            </a:custGeom>
            <a:solidFill>
              <a:srgbClr val="BDE604">
                <a:alpha val="57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8"/>
            <p:cNvSpPr/>
            <p:nvPr/>
          </p:nvSpPr>
          <p:spPr>
            <a:xfrm rot="2902684">
              <a:off x="-61596" y="4735458"/>
              <a:ext cx="637467" cy="590576"/>
            </a:xfrm>
            <a:custGeom>
              <a:avLst/>
              <a:gdLst/>
              <a:ahLst/>
              <a:cxnLst/>
              <a:rect l="l" t="t" r="r" b="b"/>
              <a:pathLst>
                <a:path w="8755" h="8111" extrusionOk="0">
                  <a:moveTo>
                    <a:pt x="4192" y="0"/>
                  </a:moveTo>
                  <a:cubicBezTo>
                    <a:pt x="4075" y="0"/>
                    <a:pt x="3954" y="8"/>
                    <a:pt x="3831" y="25"/>
                  </a:cubicBezTo>
                  <a:cubicBezTo>
                    <a:pt x="2433" y="207"/>
                    <a:pt x="1369" y="1514"/>
                    <a:pt x="700" y="2639"/>
                  </a:cubicBezTo>
                  <a:cubicBezTo>
                    <a:pt x="92" y="3764"/>
                    <a:pt x="1" y="4979"/>
                    <a:pt x="366" y="6013"/>
                  </a:cubicBezTo>
                  <a:cubicBezTo>
                    <a:pt x="670" y="6833"/>
                    <a:pt x="1247" y="7533"/>
                    <a:pt x="1885" y="8110"/>
                  </a:cubicBezTo>
                  <a:lnTo>
                    <a:pt x="3496" y="7107"/>
                  </a:lnTo>
                  <a:cubicBezTo>
                    <a:pt x="2463" y="6226"/>
                    <a:pt x="1460" y="5040"/>
                    <a:pt x="2068" y="3551"/>
                  </a:cubicBezTo>
                  <a:cubicBezTo>
                    <a:pt x="2341" y="2912"/>
                    <a:pt x="3010" y="1818"/>
                    <a:pt x="3740" y="1697"/>
                  </a:cubicBezTo>
                  <a:lnTo>
                    <a:pt x="4013" y="1697"/>
                  </a:lnTo>
                  <a:cubicBezTo>
                    <a:pt x="4196" y="1727"/>
                    <a:pt x="4348" y="1818"/>
                    <a:pt x="4439" y="1849"/>
                  </a:cubicBezTo>
                  <a:cubicBezTo>
                    <a:pt x="4743" y="2031"/>
                    <a:pt x="5016" y="2305"/>
                    <a:pt x="5259" y="2548"/>
                  </a:cubicBezTo>
                  <a:cubicBezTo>
                    <a:pt x="5928" y="3186"/>
                    <a:pt x="6566" y="3885"/>
                    <a:pt x="7205" y="4554"/>
                  </a:cubicBezTo>
                  <a:lnTo>
                    <a:pt x="8755" y="3490"/>
                  </a:lnTo>
                  <a:cubicBezTo>
                    <a:pt x="7995" y="2700"/>
                    <a:pt x="7235" y="1849"/>
                    <a:pt x="6475" y="1089"/>
                  </a:cubicBezTo>
                  <a:cubicBezTo>
                    <a:pt x="5907" y="520"/>
                    <a:pt x="5146" y="0"/>
                    <a:pt x="4192" y="0"/>
                  </a:cubicBezTo>
                  <a:close/>
                </a:path>
              </a:pathLst>
            </a:custGeom>
            <a:solidFill>
              <a:srgbClr val="BDE604">
                <a:alpha val="57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09" name="Google Shape;409;p18"/>
            <p:cNvPicPr preferRelativeResize="0"/>
            <p:nvPr/>
          </p:nvPicPr>
          <p:blipFill rotWithShape="1">
            <a:blip r:embed="rId2">
              <a:alphaModFix/>
            </a:blip>
            <a:srcRect l="19449" t="46547" r="14330" b="22792"/>
            <a:stretch/>
          </p:blipFill>
          <p:spPr>
            <a:xfrm>
              <a:off x="-942325" y="3888150"/>
              <a:ext cx="3406100" cy="1577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0" name="Google Shape;410;p18"/>
          <p:cNvSpPr txBox="1">
            <a:spLocks noGrp="1"/>
          </p:cNvSpPr>
          <p:nvPr>
            <p:ph type="subTitle" idx="1"/>
          </p:nvPr>
        </p:nvSpPr>
        <p:spPr>
          <a:xfrm>
            <a:off x="713339" y="1482475"/>
            <a:ext cx="25728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000">
                <a:latin typeface="Bowlby One"/>
                <a:ea typeface="Bowlby One"/>
                <a:cs typeface="Bowlby One"/>
                <a:sym typeface="Bowlby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411" name="Google Shape;411;p18"/>
          <p:cNvSpPr txBox="1">
            <a:spLocks noGrp="1"/>
          </p:cNvSpPr>
          <p:nvPr>
            <p:ph type="subTitle" idx="2"/>
          </p:nvPr>
        </p:nvSpPr>
        <p:spPr>
          <a:xfrm>
            <a:off x="3288050" y="1482475"/>
            <a:ext cx="25728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000">
                <a:latin typeface="Bowlby One"/>
                <a:ea typeface="Bowlby One"/>
                <a:cs typeface="Bowlby One"/>
                <a:sym typeface="Bowlby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412" name="Google Shape;412;p18"/>
          <p:cNvSpPr txBox="1">
            <a:spLocks noGrp="1"/>
          </p:cNvSpPr>
          <p:nvPr>
            <p:ph type="subTitle" idx="3"/>
          </p:nvPr>
        </p:nvSpPr>
        <p:spPr>
          <a:xfrm>
            <a:off x="5857677" y="1482475"/>
            <a:ext cx="25728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000">
                <a:latin typeface="Bowlby One"/>
                <a:ea typeface="Bowlby One"/>
                <a:cs typeface="Bowlby One"/>
                <a:sym typeface="Bowlby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413" name="Google Shape;413;p18"/>
          <p:cNvSpPr txBox="1">
            <a:spLocks noGrp="1"/>
          </p:cNvSpPr>
          <p:nvPr>
            <p:ph type="subTitle" idx="4"/>
          </p:nvPr>
        </p:nvSpPr>
        <p:spPr>
          <a:xfrm>
            <a:off x="713350" y="2730625"/>
            <a:ext cx="2572800" cy="6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000">
                <a:latin typeface="Bowlby One"/>
                <a:ea typeface="Bowlby One"/>
                <a:cs typeface="Bowlby One"/>
                <a:sym typeface="Bowlby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414" name="Google Shape;414;p18"/>
          <p:cNvSpPr txBox="1">
            <a:spLocks noGrp="1"/>
          </p:cNvSpPr>
          <p:nvPr>
            <p:ph type="subTitle" idx="5"/>
          </p:nvPr>
        </p:nvSpPr>
        <p:spPr>
          <a:xfrm>
            <a:off x="3288475" y="2730625"/>
            <a:ext cx="2572800" cy="6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000">
                <a:latin typeface="Bowlby One"/>
                <a:ea typeface="Bowlby One"/>
                <a:cs typeface="Bowlby One"/>
                <a:sym typeface="Bowlby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415" name="Google Shape;415;p18"/>
          <p:cNvSpPr txBox="1">
            <a:spLocks noGrp="1"/>
          </p:cNvSpPr>
          <p:nvPr>
            <p:ph type="subTitle" idx="6"/>
          </p:nvPr>
        </p:nvSpPr>
        <p:spPr>
          <a:xfrm>
            <a:off x="5857675" y="2730625"/>
            <a:ext cx="2572800" cy="6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000">
                <a:latin typeface="Bowlby One"/>
                <a:ea typeface="Bowlby One"/>
                <a:cs typeface="Bowlby One"/>
                <a:sym typeface="Bowlby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416" name="Google Shape;416;p18"/>
          <p:cNvSpPr txBox="1">
            <a:spLocks noGrp="1"/>
          </p:cNvSpPr>
          <p:nvPr>
            <p:ph type="subTitle" idx="7"/>
          </p:nvPr>
        </p:nvSpPr>
        <p:spPr>
          <a:xfrm>
            <a:off x="713225" y="1970732"/>
            <a:ext cx="2572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18"/>
          <p:cNvSpPr txBox="1">
            <a:spLocks noGrp="1"/>
          </p:cNvSpPr>
          <p:nvPr>
            <p:ph type="subTitle" idx="8"/>
          </p:nvPr>
        </p:nvSpPr>
        <p:spPr>
          <a:xfrm>
            <a:off x="3285449" y="1970732"/>
            <a:ext cx="2572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18"/>
          <p:cNvSpPr txBox="1">
            <a:spLocks noGrp="1"/>
          </p:cNvSpPr>
          <p:nvPr>
            <p:ph type="subTitle" idx="9"/>
          </p:nvPr>
        </p:nvSpPr>
        <p:spPr>
          <a:xfrm>
            <a:off x="5858501" y="1970732"/>
            <a:ext cx="2572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18"/>
          <p:cNvSpPr txBox="1">
            <a:spLocks noGrp="1"/>
          </p:cNvSpPr>
          <p:nvPr>
            <p:ph type="subTitle" idx="13"/>
          </p:nvPr>
        </p:nvSpPr>
        <p:spPr>
          <a:xfrm>
            <a:off x="713225" y="3527125"/>
            <a:ext cx="2572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18"/>
          <p:cNvSpPr txBox="1">
            <a:spLocks noGrp="1"/>
          </p:cNvSpPr>
          <p:nvPr>
            <p:ph type="subTitle" idx="14"/>
          </p:nvPr>
        </p:nvSpPr>
        <p:spPr>
          <a:xfrm>
            <a:off x="3285869" y="3527125"/>
            <a:ext cx="2572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18"/>
          <p:cNvSpPr txBox="1">
            <a:spLocks noGrp="1"/>
          </p:cNvSpPr>
          <p:nvPr>
            <p:ph type="subTitle" idx="15"/>
          </p:nvPr>
        </p:nvSpPr>
        <p:spPr>
          <a:xfrm>
            <a:off x="5858501" y="3527125"/>
            <a:ext cx="2572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18"/>
          <p:cNvSpPr txBox="1">
            <a:spLocks noGrp="1"/>
          </p:cNvSpPr>
          <p:nvPr>
            <p:ph type="title"/>
          </p:nvPr>
        </p:nvSpPr>
        <p:spPr>
          <a:xfrm>
            <a:off x="713250" y="402336"/>
            <a:ext cx="7717500" cy="47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6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Google Shape;424;p19"/>
          <p:cNvGrpSpPr/>
          <p:nvPr/>
        </p:nvGrpSpPr>
        <p:grpSpPr>
          <a:xfrm>
            <a:off x="7305725" y="1895475"/>
            <a:ext cx="2276400" cy="3076574"/>
            <a:chOff x="7305725" y="1895475"/>
            <a:chExt cx="2276400" cy="3076574"/>
          </a:xfrm>
        </p:grpSpPr>
        <p:sp>
          <p:nvSpPr>
            <p:cNvPr id="425" name="Google Shape;425;p19"/>
            <p:cNvSpPr/>
            <p:nvPr/>
          </p:nvSpPr>
          <p:spPr>
            <a:xfrm>
              <a:off x="7906022" y="3786997"/>
              <a:ext cx="1240200" cy="1094280"/>
            </a:xfrm>
            <a:custGeom>
              <a:avLst/>
              <a:gdLst/>
              <a:ahLst/>
              <a:cxnLst/>
              <a:rect l="l" t="t" r="r" b="b"/>
              <a:pathLst>
                <a:path w="20670" h="18238" fill="none" extrusionOk="0">
                  <a:moveTo>
                    <a:pt x="1460" y="1308"/>
                  </a:moveTo>
                  <a:cubicBezTo>
                    <a:pt x="700" y="4894"/>
                    <a:pt x="244" y="8694"/>
                    <a:pt x="92" y="12493"/>
                  </a:cubicBezTo>
                  <a:cubicBezTo>
                    <a:pt x="1" y="14226"/>
                    <a:pt x="183" y="16384"/>
                    <a:pt x="1186" y="16992"/>
                  </a:cubicBezTo>
                  <a:cubicBezTo>
                    <a:pt x="2037" y="17478"/>
                    <a:pt x="2949" y="16536"/>
                    <a:pt x="3618" y="15533"/>
                  </a:cubicBezTo>
                  <a:cubicBezTo>
                    <a:pt x="5958" y="11976"/>
                    <a:pt x="7326" y="6870"/>
                    <a:pt x="7356" y="1733"/>
                  </a:cubicBezTo>
                  <a:cubicBezTo>
                    <a:pt x="6141" y="6809"/>
                    <a:pt x="6779" y="12919"/>
                    <a:pt x="8967" y="17053"/>
                  </a:cubicBezTo>
                  <a:cubicBezTo>
                    <a:pt x="9241" y="17569"/>
                    <a:pt x="9545" y="18056"/>
                    <a:pt x="9940" y="18116"/>
                  </a:cubicBezTo>
                  <a:cubicBezTo>
                    <a:pt x="10426" y="18238"/>
                    <a:pt x="10882" y="17782"/>
                    <a:pt x="11217" y="17265"/>
                  </a:cubicBezTo>
                  <a:cubicBezTo>
                    <a:pt x="13344" y="14135"/>
                    <a:pt x="13770" y="9150"/>
                    <a:pt x="14074" y="4560"/>
                  </a:cubicBezTo>
                  <a:cubicBezTo>
                    <a:pt x="14044" y="7539"/>
                    <a:pt x="14439" y="10487"/>
                    <a:pt x="15320" y="13071"/>
                  </a:cubicBezTo>
                  <a:cubicBezTo>
                    <a:pt x="15928" y="14894"/>
                    <a:pt x="17083" y="16749"/>
                    <a:pt x="18329" y="16141"/>
                  </a:cubicBezTo>
                  <a:cubicBezTo>
                    <a:pt x="19302" y="15685"/>
                    <a:pt x="19819" y="13952"/>
                    <a:pt x="20031" y="12402"/>
                  </a:cubicBezTo>
                  <a:cubicBezTo>
                    <a:pt x="20670" y="8359"/>
                    <a:pt x="20670" y="4074"/>
                    <a:pt x="20062" y="1"/>
                  </a:cubicBez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9"/>
            <p:cNvSpPr/>
            <p:nvPr/>
          </p:nvSpPr>
          <p:spPr>
            <a:xfrm>
              <a:off x="7450075" y="1972200"/>
              <a:ext cx="2132040" cy="881100"/>
            </a:xfrm>
            <a:custGeom>
              <a:avLst/>
              <a:gdLst/>
              <a:ahLst/>
              <a:cxnLst/>
              <a:rect l="l" t="t" r="r" b="b"/>
              <a:pathLst>
                <a:path w="35534" h="14685" extrusionOk="0">
                  <a:moveTo>
                    <a:pt x="18233" y="0"/>
                  </a:moveTo>
                  <a:cubicBezTo>
                    <a:pt x="9930" y="0"/>
                    <a:pt x="2192" y="6025"/>
                    <a:pt x="1" y="13681"/>
                  </a:cubicBezTo>
                  <a:cubicBezTo>
                    <a:pt x="1462" y="13660"/>
                    <a:pt x="2924" y="13638"/>
                    <a:pt x="4364" y="13638"/>
                  </a:cubicBezTo>
                  <a:cubicBezTo>
                    <a:pt x="4960" y="13638"/>
                    <a:pt x="5553" y="13642"/>
                    <a:pt x="6141" y="13651"/>
                  </a:cubicBezTo>
                  <a:cubicBezTo>
                    <a:pt x="12676" y="13651"/>
                    <a:pt x="19211" y="13833"/>
                    <a:pt x="25746" y="14137"/>
                  </a:cubicBezTo>
                  <a:cubicBezTo>
                    <a:pt x="28998" y="14289"/>
                    <a:pt x="32281" y="14471"/>
                    <a:pt x="35533" y="14684"/>
                  </a:cubicBezTo>
                  <a:cubicBezTo>
                    <a:pt x="34682" y="6812"/>
                    <a:pt x="26901" y="185"/>
                    <a:pt x="18542" y="3"/>
                  </a:cubicBezTo>
                  <a:cubicBezTo>
                    <a:pt x="18439" y="1"/>
                    <a:pt x="18336" y="0"/>
                    <a:pt x="18233" y="0"/>
                  </a:cubicBezTo>
                  <a:close/>
                </a:path>
              </a:pathLst>
            </a:custGeom>
            <a:solidFill>
              <a:srgbClr val="BDE604">
                <a:alpha val="57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9"/>
            <p:cNvSpPr/>
            <p:nvPr/>
          </p:nvSpPr>
          <p:spPr>
            <a:xfrm>
              <a:off x="7648858" y="2732776"/>
              <a:ext cx="1754520" cy="659340"/>
            </a:xfrm>
            <a:custGeom>
              <a:avLst/>
              <a:gdLst/>
              <a:ahLst/>
              <a:cxnLst/>
              <a:rect l="l" t="t" r="r" b="b"/>
              <a:pathLst>
                <a:path w="29242" h="10989" extrusionOk="0">
                  <a:moveTo>
                    <a:pt x="15088" y="1"/>
                  </a:moveTo>
                  <a:cubicBezTo>
                    <a:pt x="8172" y="1"/>
                    <a:pt x="1687" y="4619"/>
                    <a:pt x="1" y="10519"/>
                  </a:cubicBezTo>
                  <a:cubicBezTo>
                    <a:pt x="1764" y="10732"/>
                    <a:pt x="3588" y="10884"/>
                    <a:pt x="5411" y="10944"/>
                  </a:cubicBezTo>
                  <a:cubicBezTo>
                    <a:pt x="6340" y="10975"/>
                    <a:pt x="7268" y="10989"/>
                    <a:pt x="8195" y="10989"/>
                  </a:cubicBezTo>
                  <a:cubicBezTo>
                    <a:pt x="11818" y="10989"/>
                    <a:pt x="15429" y="10786"/>
                    <a:pt x="19059" y="10640"/>
                  </a:cubicBezTo>
                  <a:cubicBezTo>
                    <a:pt x="20352" y="10605"/>
                    <a:pt x="21649" y="10579"/>
                    <a:pt x="22948" y="10579"/>
                  </a:cubicBezTo>
                  <a:cubicBezTo>
                    <a:pt x="25041" y="10579"/>
                    <a:pt x="27141" y="10647"/>
                    <a:pt x="29242" y="10853"/>
                  </a:cubicBezTo>
                  <a:cubicBezTo>
                    <a:pt x="28360" y="4987"/>
                    <a:pt x="22038" y="124"/>
                    <a:pt x="15290" y="2"/>
                  </a:cubicBezTo>
                  <a:cubicBezTo>
                    <a:pt x="15222" y="1"/>
                    <a:pt x="15155" y="1"/>
                    <a:pt x="15088" y="1"/>
                  </a:cubicBezTo>
                  <a:close/>
                </a:path>
              </a:pathLst>
            </a:custGeom>
            <a:solidFill>
              <a:srgbClr val="FA0A05">
                <a:alpha val="57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9"/>
            <p:cNvSpPr/>
            <p:nvPr/>
          </p:nvSpPr>
          <p:spPr>
            <a:xfrm>
              <a:off x="7608778" y="3564273"/>
              <a:ext cx="1769100" cy="711540"/>
            </a:xfrm>
            <a:custGeom>
              <a:avLst/>
              <a:gdLst/>
              <a:ahLst/>
              <a:cxnLst/>
              <a:rect l="l" t="t" r="r" b="b"/>
              <a:pathLst>
                <a:path w="29485" h="11859" extrusionOk="0">
                  <a:moveTo>
                    <a:pt x="15087" y="1"/>
                  </a:moveTo>
                  <a:cubicBezTo>
                    <a:pt x="8036" y="1"/>
                    <a:pt x="1497" y="4869"/>
                    <a:pt x="0" y="10947"/>
                  </a:cubicBezTo>
                  <a:lnTo>
                    <a:pt x="29484" y="11859"/>
                  </a:lnTo>
                  <a:cubicBezTo>
                    <a:pt x="29210" y="5567"/>
                    <a:pt x="22615" y="96"/>
                    <a:pt x="15411" y="4"/>
                  </a:cubicBezTo>
                  <a:cubicBezTo>
                    <a:pt x="15303" y="2"/>
                    <a:pt x="15195" y="1"/>
                    <a:pt x="15087" y="1"/>
                  </a:cubicBezTo>
                  <a:close/>
                </a:path>
              </a:pathLst>
            </a:custGeom>
            <a:solidFill>
              <a:srgbClr val="078CF5">
                <a:alpha val="57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29" name="Google Shape;429;p19"/>
            <p:cNvPicPr preferRelativeResize="0"/>
            <p:nvPr/>
          </p:nvPicPr>
          <p:blipFill rotWithShape="1">
            <a:blip r:embed="rId2">
              <a:alphaModFix/>
            </a:blip>
            <a:srcRect l="35583" t="8088" b="4849"/>
            <a:stretch/>
          </p:blipFill>
          <p:spPr>
            <a:xfrm>
              <a:off x="7305725" y="1895475"/>
              <a:ext cx="2276400" cy="30765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0" name="Google Shape;430;p19"/>
          <p:cNvSpPr txBox="1">
            <a:spLocks noGrp="1"/>
          </p:cNvSpPr>
          <p:nvPr>
            <p:ph type="title"/>
          </p:nvPr>
        </p:nvSpPr>
        <p:spPr>
          <a:xfrm>
            <a:off x="713250" y="402336"/>
            <a:ext cx="7717500" cy="47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37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3" name="Google Shape;453;p22"/>
          <p:cNvGrpSpPr/>
          <p:nvPr/>
        </p:nvGrpSpPr>
        <p:grpSpPr>
          <a:xfrm rot="5400000">
            <a:off x="6537662" y="2632412"/>
            <a:ext cx="2507577" cy="3276600"/>
            <a:chOff x="7172200" y="-287300"/>
            <a:chExt cx="2507577" cy="3276600"/>
          </a:xfrm>
        </p:grpSpPr>
        <p:sp>
          <p:nvSpPr>
            <p:cNvPr id="454" name="Google Shape;454;p22"/>
            <p:cNvSpPr/>
            <p:nvPr/>
          </p:nvSpPr>
          <p:spPr>
            <a:xfrm>
              <a:off x="7268740" y="-174769"/>
              <a:ext cx="2239587" cy="1487198"/>
            </a:xfrm>
            <a:custGeom>
              <a:avLst/>
              <a:gdLst/>
              <a:ahLst/>
              <a:cxnLst/>
              <a:rect l="l" t="t" r="r" b="b"/>
              <a:pathLst>
                <a:path w="60640" h="40268" extrusionOk="0">
                  <a:moveTo>
                    <a:pt x="26808" y="0"/>
                  </a:moveTo>
                  <a:cubicBezTo>
                    <a:pt x="20252" y="0"/>
                    <a:pt x="13700" y="410"/>
                    <a:pt x="7447" y="2424"/>
                  </a:cubicBezTo>
                  <a:cubicBezTo>
                    <a:pt x="4833" y="3275"/>
                    <a:pt x="2037" y="4674"/>
                    <a:pt x="1003" y="7440"/>
                  </a:cubicBezTo>
                  <a:cubicBezTo>
                    <a:pt x="0" y="10114"/>
                    <a:pt x="1003" y="13154"/>
                    <a:pt x="2341" y="15646"/>
                  </a:cubicBezTo>
                  <a:cubicBezTo>
                    <a:pt x="7660" y="25647"/>
                    <a:pt x="20183" y="36011"/>
                    <a:pt x="30305" y="39568"/>
                  </a:cubicBezTo>
                  <a:cubicBezTo>
                    <a:pt x="31700" y="40045"/>
                    <a:pt x="33233" y="40268"/>
                    <a:pt x="34842" y="40268"/>
                  </a:cubicBezTo>
                  <a:cubicBezTo>
                    <a:pt x="43783" y="40268"/>
                    <a:pt x="55109" y="33410"/>
                    <a:pt x="58664" y="25373"/>
                  </a:cubicBezTo>
                  <a:cubicBezTo>
                    <a:pt x="60640" y="20935"/>
                    <a:pt x="60244" y="15494"/>
                    <a:pt x="58026" y="11209"/>
                  </a:cubicBezTo>
                  <a:cubicBezTo>
                    <a:pt x="55837" y="6953"/>
                    <a:pt x="51977" y="3792"/>
                    <a:pt x="47721" y="2120"/>
                  </a:cubicBezTo>
                  <a:cubicBezTo>
                    <a:pt x="43010" y="297"/>
                    <a:pt x="37934" y="145"/>
                    <a:pt x="32949" y="84"/>
                  </a:cubicBezTo>
                  <a:cubicBezTo>
                    <a:pt x="30908" y="40"/>
                    <a:pt x="28858" y="0"/>
                    <a:pt x="26808" y="0"/>
                  </a:cubicBezTo>
                  <a:close/>
                </a:path>
              </a:pathLst>
            </a:custGeom>
            <a:solidFill>
              <a:srgbClr val="FA0A05">
                <a:alpha val="57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2"/>
            <p:cNvSpPr/>
            <p:nvPr/>
          </p:nvSpPr>
          <p:spPr>
            <a:xfrm>
              <a:off x="7172200" y="-287300"/>
              <a:ext cx="2305807" cy="1653579"/>
            </a:xfrm>
            <a:custGeom>
              <a:avLst/>
              <a:gdLst/>
              <a:ahLst/>
              <a:cxnLst/>
              <a:rect l="l" t="t" r="r" b="b"/>
              <a:pathLst>
                <a:path w="62433" h="44773" fill="none" extrusionOk="0">
                  <a:moveTo>
                    <a:pt x="0" y="22706"/>
                  </a:moveTo>
                  <a:cubicBezTo>
                    <a:pt x="1854" y="19241"/>
                    <a:pt x="3283" y="15441"/>
                    <a:pt x="4104" y="11520"/>
                  </a:cubicBezTo>
                  <a:cubicBezTo>
                    <a:pt x="4559" y="9392"/>
                    <a:pt x="4863" y="7234"/>
                    <a:pt x="5745" y="5289"/>
                  </a:cubicBezTo>
                  <a:cubicBezTo>
                    <a:pt x="6170" y="4377"/>
                    <a:pt x="6930" y="3404"/>
                    <a:pt x="7873" y="3617"/>
                  </a:cubicBezTo>
                  <a:cubicBezTo>
                    <a:pt x="8997" y="3891"/>
                    <a:pt x="9119" y="5623"/>
                    <a:pt x="8815" y="6900"/>
                  </a:cubicBezTo>
                  <a:cubicBezTo>
                    <a:pt x="8329" y="9028"/>
                    <a:pt x="7447" y="11034"/>
                    <a:pt x="6292" y="12827"/>
                  </a:cubicBezTo>
                  <a:cubicBezTo>
                    <a:pt x="5897" y="13405"/>
                    <a:pt x="5441" y="14073"/>
                    <a:pt x="5289" y="14772"/>
                  </a:cubicBezTo>
                  <a:cubicBezTo>
                    <a:pt x="5137" y="15502"/>
                    <a:pt x="5319" y="16414"/>
                    <a:pt x="5958" y="16748"/>
                  </a:cubicBezTo>
                  <a:cubicBezTo>
                    <a:pt x="7751" y="15654"/>
                    <a:pt x="8572" y="13405"/>
                    <a:pt x="9423" y="11368"/>
                  </a:cubicBezTo>
                  <a:cubicBezTo>
                    <a:pt x="10243" y="9301"/>
                    <a:pt x="11307" y="7113"/>
                    <a:pt x="13253" y="6383"/>
                  </a:cubicBezTo>
                  <a:cubicBezTo>
                    <a:pt x="13526" y="6262"/>
                    <a:pt x="13830" y="6201"/>
                    <a:pt x="14104" y="6322"/>
                  </a:cubicBezTo>
                  <a:cubicBezTo>
                    <a:pt x="14772" y="6505"/>
                    <a:pt x="14924" y="7538"/>
                    <a:pt x="14864" y="8298"/>
                  </a:cubicBezTo>
                  <a:cubicBezTo>
                    <a:pt x="14620" y="11034"/>
                    <a:pt x="13648" y="13648"/>
                    <a:pt x="12037" y="15775"/>
                  </a:cubicBezTo>
                  <a:cubicBezTo>
                    <a:pt x="11338" y="16748"/>
                    <a:pt x="10487" y="17630"/>
                    <a:pt x="9848" y="18663"/>
                  </a:cubicBezTo>
                  <a:cubicBezTo>
                    <a:pt x="9210" y="19696"/>
                    <a:pt x="8784" y="20973"/>
                    <a:pt x="8997" y="22219"/>
                  </a:cubicBezTo>
                  <a:cubicBezTo>
                    <a:pt x="9240" y="23496"/>
                    <a:pt x="10304" y="24560"/>
                    <a:pt x="11490" y="24408"/>
                  </a:cubicBezTo>
                  <a:cubicBezTo>
                    <a:pt x="12584" y="24256"/>
                    <a:pt x="13344" y="23070"/>
                    <a:pt x="13861" y="22006"/>
                  </a:cubicBezTo>
                  <a:cubicBezTo>
                    <a:pt x="16292" y="17265"/>
                    <a:pt x="17326" y="12280"/>
                    <a:pt x="20335" y="7903"/>
                  </a:cubicBezTo>
                  <a:cubicBezTo>
                    <a:pt x="22979" y="4073"/>
                    <a:pt x="26596" y="730"/>
                    <a:pt x="31065" y="0"/>
                  </a:cubicBezTo>
                  <a:cubicBezTo>
                    <a:pt x="31916" y="3435"/>
                    <a:pt x="29362" y="6566"/>
                    <a:pt x="27113" y="9149"/>
                  </a:cubicBezTo>
                  <a:cubicBezTo>
                    <a:pt x="23253" y="13617"/>
                    <a:pt x="19788" y="18420"/>
                    <a:pt x="16748" y="23587"/>
                  </a:cubicBezTo>
                  <a:cubicBezTo>
                    <a:pt x="15502" y="25684"/>
                    <a:pt x="14317" y="27903"/>
                    <a:pt x="13952" y="30365"/>
                  </a:cubicBezTo>
                  <a:cubicBezTo>
                    <a:pt x="13526" y="32827"/>
                    <a:pt x="14043" y="35593"/>
                    <a:pt x="15776" y="37235"/>
                  </a:cubicBezTo>
                  <a:cubicBezTo>
                    <a:pt x="20487" y="32827"/>
                    <a:pt x="21733" y="25532"/>
                    <a:pt x="24742" y="19605"/>
                  </a:cubicBezTo>
                  <a:cubicBezTo>
                    <a:pt x="27873" y="13374"/>
                    <a:pt x="33192" y="8511"/>
                    <a:pt x="39363" y="6201"/>
                  </a:cubicBezTo>
                  <a:cubicBezTo>
                    <a:pt x="39849" y="6018"/>
                    <a:pt x="40426" y="5866"/>
                    <a:pt x="40882" y="6079"/>
                  </a:cubicBezTo>
                  <a:cubicBezTo>
                    <a:pt x="41916" y="6626"/>
                    <a:pt x="41490" y="8328"/>
                    <a:pt x="40852" y="9301"/>
                  </a:cubicBezTo>
                  <a:cubicBezTo>
                    <a:pt x="37508" y="14681"/>
                    <a:pt x="32432" y="18359"/>
                    <a:pt x="28390" y="23070"/>
                  </a:cubicBezTo>
                  <a:cubicBezTo>
                    <a:pt x="24317" y="27782"/>
                    <a:pt x="21216" y="34499"/>
                    <a:pt x="23222" y="40578"/>
                  </a:cubicBezTo>
                  <a:cubicBezTo>
                    <a:pt x="23922" y="41065"/>
                    <a:pt x="24894" y="40396"/>
                    <a:pt x="25502" y="39697"/>
                  </a:cubicBezTo>
                  <a:cubicBezTo>
                    <a:pt x="28754" y="36019"/>
                    <a:pt x="31004" y="31429"/>
                    <a:pt x="33952" y="27478"/>
                  </a:cubicBezTo>
                  <a:cubicBezTo>
                    <a:pt x="35593" y="25320"/>
                    <a:pt x="37600" y="23101"/>
                    <a:pt x="40244" y="22584"/>
                  </a:cubicBezTo>
                  <a:cubicBezTo>
                    <a:pt x="41217" y="22371"/>
                    <a:pt x="42372" y="22432"/>
                    <a:pt x="43040" y="23192"/>
                  </a:cubicBezTo>
                  <a:cubicBezTo>
                    <a:pt x="43588" y="23800"/>
                    <a:pt x="43770" y="24712"/>
                    <a:pt x="43648" y="25532"/>
                  </a:cubicBezTo>
                  <a:cubicBezTo>
                    <a:pt x="43496" y="26383"/>
                    <a:pt x="43132" y="27143"/>
                    <a:pt x="42615" y="27782"/>
                  </a:cubicBezTo>
                  <a:cubicBezTo>
                    <a:pt x="40122" y="31156"/>
                    <a:pt x="36445" y="33526"/>
                    <a:pt x="34803" y="37660"/>
                  </a:cubicBezTo>
                  <a:cubicBezTo>
                    <a:pt x="34104" y="39362"/>
                    <a:pt x="34165" y="41612"/>
                    <a:pt x="35411" y="42888"/>
                  </a:cubicBezTo>
                  <a:cubicBezTo>
                    <a:pt x="37204" y="44773"/>
                    <a:pt x="40153" y="43739"/>
                    <a:pt x="42311" y="42432"/>
                  </a:cubicBezTo>
                  <a:cubicBezTo>
                    <a:pt x="50639" y="37508"/>
                    <a:pt x="57661" y="30031"/>
                    <a:pt x="62433" y="21095"/>
                  </a:cubicBezTo>
                </a:path>
              </a:pathLst>
            </a:custGeom>
            <a:noFill/>
            <a:ln w="45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8502932" y="743100"/>
              <a:ext cx="709768" cy="2089540"/>
            </a:xfrm>
            <a:custGeom>
              <a:avLst/>
              <a:gdLst/>
              <a:ahLst/>
              <a:cxnLst/>
              <a:rect l="l" t="t" r="r" b="b"/>
              <a:pathLst>
                <a:path w="10031" h="29531" extrusionOk="0">
                  <a:moveTo>
                    <a:pt x="8663" y="1"/>
                  </a:moveTo>
                  <a:cubicBezTo>
                    <a:pt x="6657" y="670"/>
                    <a:pt x="4012" y="1885"/>
                    <a:pt x="3283" y="3284"/>
                  </a:cubicBezTo>
                  <a:cubicBezTo>
                    <a:pt x="2116" y="5588"/>
                    <a:pt x="4587" y="8283"/>
                    <a:pt x="7609" y="8283"/>
                  </a:cubicBezTo>
                  <a:cubicBezTo>
                    <a:pt x="7736" y="8283"/>
                    <a:pt x="7865" y="8278"/>
                    <a:pt x="7994" y="8269"/>
                  </a:cubicBezTo>
                  <a:lnTo>
                    <a:pt x="7994" y="8269"/>
                  </a:lnTo>
                  <a:cubicBezTo>
                    <a:pt x="6231" y="8724"/>
                    <a:pt x="4499" y="9241"/>
                    <a:pt x="3040" y="10153"/>
                  </a:cubicBezTo>
                  <a:cubicBezTo>
                    <a:pt x="1611" y="11065"/>
                    <a:pt x="517" y="12433"/>
                    <a:pt x="608" y="13861"/>
                  </a:cubicBezTo>
                  <a:cubicBezTo>
                    <a:pt x="699" y="15199"/>
                    <a:pt x="1885" y="16354"/>
                    <a:pt x="3313" y="17053"/>
                  </a:cubicBezTo>
                  <a:cubicBezTo>
                    <a:pt x="4772" y="17722"/>
                    <a:pt x="6474" y="18025"/>
                    <a:pt x="8177" y="18269"/>
                  </a:cubicBezTo>
                  <a:cubicBezTo>
                    <a:pt x="6231" y="18968"/>
                    <a:pt x="4256" y="19697"/>
                    <a:pt x="2705" y="20852"/>
                  </a:cubicBezTo>
                  <a:cubicBezTo>
                    <a:pt x="1155" y="21977"/>
                    <a:pt x="0" y="23649"/>
                    <a:pt x="274" y="25290"/>
                  </a:cubicBezTo>
                  <a:cubicBezTo>
                    <a:pt x="608" y="27296"/>
                    <a:pt x="3009" y="28634"/>
                    <a:pt x="5471" y="29150"/>
                  </a:cubicBezTo>
                  <a:cubicBezTo>
                    <a:pt x="6586" y="29404"/>
                    <a:pt x="7785" y="29530"/>
                    <a:pt x="8963" y="29530"/>
                  </a:cubicBezTo>
                  <a:cubicBezTo>
                    <a:pt x="9198" y="29530"/>
                    <a:pt x="9433" y="29525"/>
                    <a:pt x="9666" y="29515"/>
                  </a:cubicBezTo>
                  <a:cubicBezTo>
                    <a:pt x="9666" y="28451"/>
                    <a:pt x="9696" y="27296"/>
                    <a:pt x="9757" y="26202"/>
                  </a:cubicBezTo>
                  <a:cubicBezTo>
                    <a:pt x="9818" y="23497"/>
                    <a:pt x="10000" y="20791"/>
                    <a:pt x="10031" y="18117"/>
                  </a:cubicBezTo>
                  <a:cubicBezTo>
                    <a:pt x="9940" y="15472"/>
                    <a:pt x="9848" y="12858"/>
                    <a:pt x="9788" y="10852"/>
                  </a:cubicBezTo>
                  <a:cubicBezTo>
                    <a:pt x="9423" y="7235"/>
                    <a:pt x="9058" y="3618"/>
                    <a:pt x="8663" y="1"/>
                  </a:cubicBezTo>
                  <a:close/>
                </a:path>
              </a:pathLst>
            </a:custGeom>
            <a:solidFill>
              <a:srgbClr val="078CF5">
                <a:alpha val="57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57" name="Google Shape;457;p22"/>
            <p:cNvPicPr preferRelativeResize="0"/>
            <p:nvPr/>
          </p:nvPicPr>
          <p:blipFill rotWithShape="1">
            <a:blip r:embed="rId2">
              <a:alphaModFix/>
            </a:blip>
            <a:srcRect l="30494" t="9750" r="5803" b="41497"/>
            <a:stretch/>
          </p:blipFill>
          <p:spPr>
            <a:xfrm rot="-5400000">
              <a:off x="6787689" y="97212"/>
              <a:ext cx="3276600" cy="25075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8" name="Google Shape;458;p22"/>
          <p:cNvGrpSpPr/>
          <p:nvPr/>
        </p:nvGrpSpPr>
        <p:grpSpPr>
          <a:xfrm rot="5400000">
            <a:off x="-285887" y="-90580"/>
            <a:ext cx="2652692" cy="2529047"/>
            <a:chOff x="-1411250" y="1060106"/>
            <a:chExt cx="3943350" cy="3759547"/>
          </a:xfrm>
        </p:grpSpPr>
        <p:sp>
          <p:nvSpPr>
            <p:cNvPr id="459" name="Google Shape;459;p22"/>
            <p:cNvSpPr/>
            <p:nvPr/>
          </p:nvSpPr>
          <p:spPr>
            <a:xfrm>
              <a:off x="-946195" y="1937329"/>
              <a:ext cx="2839159" cy="1147094"/>
            </a:xfrm>
            <a:custGeom>
              <a:avLst/>
              <a:gdLst/>
              <a:ahLst/>
              <a:cxnLst/>
              <a:rect l="l" t="t" r="r" b="b"/>
              <a:pathLst>
                <a:path w="27570" h="11139" extrusionOk="0">
                  <a:moveTo>
                    <a:pt x="14129" y="0"/>
                  </a:moveTo>
                  <a:cubicBezTo>
                    <a:pt x="7657" y="0"/>
                    <a:pt x="1591" y="4668"/>
                    <a:pt x="1" y="10580"/>
                  </a:cubicBezTo>
                  <a:cubicBezTo>
                    <a:pt x="1703" y="10854"/>
                    <a:pt x="3405" y="11006"/>
                    <a:pt x="5107" y="11097"/>
                  </a:cubicBezTo>
                  <a:cubicBezTo>
                    <a:pt x="5932" y="11126"/>
                    <a:pt x="6754" y="11138"/>
                    <a:pt x="7574" y="11138"/>
                  </a:cubicBezTo>
                  <a:cubicBezTo>
                    <a:pt x="11050" y="11138"/>
                    <a:pt x="14497" y="10916"/>
                    <a:pt x="17965" y="10793"/>
                  </a:cubicBezTo>
                  <a:cubicBezTo>
                    <a:pt x="19280" y="10743"/>
                    <a:pt x="20600" y="10708"/>
                    <a:pt x="21921" y="10708"/>
                  </a:cubicBezTo>
                  <a:cubicBezTo>
                    <a:pt x="23806" y="10708"/>
                    <a:pt x="25693" y="10779"/>
                    <a:pt x="27570" y="10975"/>
                  </a:cubicBezTo>
                  <a:cubicBezTo>
                    <a:pt x="26749" y="5048"/>
                    <a:pt x="20761" y="124"/>
                    <a:pt x="14378" y="2"/>
                  </a:cubicBezTo>
                  <a:cubicBezTo>
                    <a:pt x="14295" y="1"/>
                    <a:pt x="14212" y="0"/>
                    <a:pt x="14129" y="0"/>
                  </a:cubicBezTo>
                  <a:close/>
                </a:path>
              </a:pathLst>
            </a:custGeom>
            <a:solidFill>
              <a:srgbClr val="FA0A05">
                <a:alpha val="57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2"/>
            <p:cNvSpPr/>
            <p:nvPr/>
          </p:nvSpPr>
          <p:spPr>
            <a:xfrm>
              <a:off x="-947785" y="1090501"/>
              <a:ext cx="2842351" cy="1142666"/>
            </a:xfrm>
            <a:custGeom>
              <a:avLst/>
              <a:gdLst/>
              <a:ahLst/>
              <a:cxnLst/>
              <a:rect l="l" t="t" r="r" b="b"/>
              <a:pathLst>
                <a:path w="27601" h="11096" extrusionOk="0">
                  <a:moveTo>
                    <a:pt x="14315" y="0"/>
                  </a:moveTo>
                  <a:cubicBezTo>
                    <a:pt x="7607" y="0"/>
                    <a:pt x="1386" y="4921"/>
                    <a:pt x="1" y="11096"/>
                  </a:cubicBezTo>
                  <a:lnTo>
                    <a:pt x="122" y="11096"/>
                  </a:lnTo>
                  <a:cubicBezTo>
                    <a:pt x="1095" y="11005"/>
                    <a:pt x="2068" y="10913"/>
                    <a:pt x="3071" y="10853"/>
                  </a:cubicBezTo>
                  <a:cubicBezTo>
                    <a:pt x="6993" y="10561"/>
                    <a:pt x="10923" y="10472"/>
                    <a:pt x="14850" y="10472"/>
                  </a:cubicBezTo>
                  <a:cubicBezTo>
                    <a:pt x="19108" y="10472"/>
                    <a:pt x="23362" y="10577"/>
                    <a:pt x="27600" y="10640"/>
                  </a:cubicBezTo>
                  <a:cubicBezTo>
                    <a:pt x="26627" y="4925"/>
                    <a:pt x="20761" y="123"/>
                    <a:pt x="14500" y="1"/>
                  </a:cubicBezTo>
                  <a:cubicBezTo>
                    <a:pt x="14438" y="1"/>
                    <a:pt x="14377" y="0"/>
                    <a:pt x="14315" y="0"/>
                  </a:cubicBezTo>
                  <a:close/>
                </a:path>
              </a:pathLst>
            </a:custGeom>
            <a:solidFill>
              <a:srgbClr val="BDE604">
                <a:alpha val="57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2"/>
            <p:cNvSpPr/>
            <p:nvPr/>
          </p:nvSpPr>
          <p:spPr>
            <a:xfrm>
              <a:off x="-1129850" y="2885220"/>
              <a:ext cx="3355603" cy="1524722"/>
            </a:xfrm>
            <a:custGeom>
              <a:avLst/>
              <a:gdLst/>
              <a:ahLst/>
              <a:cxnLst/>
              <a:rect l="l" t="t" r="r" b="b"/>
              <a:pathLst>
                <a:path w="32585" h="14806" extrusionOk="0">
                  <a:moveTo>
                    <a:pt x="16711" y="0"/>
                  </a:moveTo>
                  <a:cubicBezTo>
                    <a:pt x="9095" y="0"/>
                    <a:pt x="1952" y="6086"/>
                    <a:pt x="0" y="13833"/>
                  </a:cubicBezTo>
                  <a:cubicBezTo>
                    <a:pt x="1885" y="13742"/>
                    <a:pt x="3739" y="13742"/>
                    <a:pt x="5624" y="13742"/>
                  </a:cubicBezTo>
                  <a:cubicBezTo>
                    <a:pt x="11642" y="13742"/>
                    <a:pt x="17599" y="13954"/>
                    <a:pt x="23618" y="14258"/>
                  </a:cubicBezTo>
                  <a:cubicBezTo>
                    <a:pt x="26597" y="14410"/>
                    <a:pt x="29606" y="14593"/>
                    <a:pt x="32585" y="14805"/>
                  </a:cubicBezTo>
                  <a:cubicBezTo>
                    <a:pt x="31733" y="6872"/>
                    <a:pt x="24682" y="155"/>
                    <a:pt x="16992" y="3"/>
                  </a:cubicBezTo>
                  <a:cubicBezTo>
                    <a:pt x="16898" y="1"/>
                    <a:pt x="16804" y="0"/>
                    <a:pt x="16711" y="0"/>
                  </a:cubicBezTo>
                  <a:close/>
                </a:path>
              </a:pathLst>
            </a:custGeom>
            <a:solidFill>
              <a:srgbClr val="078CF5">
                <a:alpha val="57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2"/>
            <p:cNvSpPr/>
            <p:nvPr/>
          </p:nvSpPr>
          <p:spPr>
            <a:xfrm>
              <a:off x="-920347" y="3333544"/>
              <a:ext cx="2957277" cy="1387141"/>
            </a:xfrm>
            <a:custGeom>
              <a:avLst/>
              <a:gdLst/>
              <a:ahLst/>
              <a:cxnLst/>
              <a:rect l="l" t="t" r="r" b="b"/>
              <a:pathLst>
                <a:path w="28717" h="13470" extrusionOk="0">
                  <a:moveTo>
                    <a:pt x="13462" y="1"/>
                  </a:moveTo>
                  <a:cubicBezTo>
                    <a:pt x="12584" y="1"/>
                    <a:pt x="11705" y="122"/>
                    <a:pt x="10844" y="396"/>
                  </a:cubicBezTo>
                  <a:cubicBezTo>
                    <a:pt x="8443" y="1156"/>
                    <a:pt x="6467" y="2858"/>
                    <a:pt x="4948" y="4803"/>
                  </a:cubicBezTo>
                  <a:cubicBezTo>
                    <a:pt x="3154" y="7083"/>
                    <a:pt x="1969" y="9727"/>
                    <a:pt x="601" y="12250"/>
                  </a:cubicBezTo>
                  <a:cubicBezTo>
                    <a:pt x="419" y="12554"/>
                    <a:pt x="267" y="12889"/>
                    <a:pt x="84" y="13193"/>
                  </a:cubicBezTo>
                  <a:cubicBezTo>
                    <a:pt x="1" y="13338"/>
                    <a:pt x="132" y="13470"/>
                    <a:pt x="261" y="13470"/>
                  </a:cubicBezTo>
                  <a:cubicBezTo>
                    <a:pt x="321" y="13470"/>
                    <a:pt x="380" y="13442"/>
                    <a:pt x="419" y="13375"/>
                  </a:cubicBezTo>
                  <a:cubicBezTo>
                    <a:pt x="1908" y="10974"/>
                    <a:pt x="3002" y="8360"/>
                    <a:pt x="4613" y="6050"/>
                  </a:cubicBezTo>
                  <a:cubicBezTo>
                    <a:pt x="5981" y="4043"/>
                    <a:pt x="7714" y="2220"/>
                    <a:pt x="9963" y="1186"/>
                  </a:cubicBezTo>
                  <a:cubicBezTo>
                    <a:pt x="11099" y="668"/>
                    <a:pt x="12290" y="443"/>
                    <a:pt x="13487" y="443"/>
                  </a:cubicBezTo>
                  <a:cubicBezTo>
                    <a:pt x="14820" y="443"/>
                    <a:pt x="16159" y="722"/>
                    <a:pt x="17440" y="1186"/>
                  </a:cubicBezTo>
                  <a:cubicBezTo>
                    <a:pt x="19963" y="2098"/>
                    <a:pt x="22243" y="3679"/>
                    <a:pt x="24218" y="5442"/>
                  </a:cubicBezTo>
                  <a:cubicBezTo>
                    <a:pt x="26437" y="7448"/>
                    <a:pt x="28261" y="10123"/>
                    <a:pt x="28261" y="13223"/>
                  </a:cubicBezTo>
                  <a:cubicBezTo>
                    <a:pt x="28261" y="13284"/>
                    <a:pt x="28314" y="13314"/>
                    <a:pt x="28367" y="13314"/>
                  </a:cubicBezTo>
                  <a:cubicBezTo>
                    <a:pt x="28421" y="13314"/>
                    <a:pt x="28474" y="13284"/>
                    <a:pt x="28474" y="13223"/>
                  </a:cubicBezTo>
                  <a:cubicBezTo>
                    <a:pt x="28717" y="10518"/>
                    <a:pt x="27258" y="7934"/>
                    <a:pt x="25343" y="6019"/>
                  </a:cubicBezTo>
                  <a:cubicBezTo>
                    <a:pt x="24401" y="5016"/>
                    <a:pt x="23307" y="4135"/>
                    <a:pt x="22182" y="3344"/>
                  </a:cubicBezTo>
                  <a:cubicBezTo>
                    <a:pt x="21057" y="2554"/>
                    <a:pt x="19872" y="1794"/>
                    <a:pt x="18595" y="1217"/>
                  </a:cubicBezTo>
                  <a:cubicBezTo>
                    <a:pt x="16974" y="487"/>
                    <a:pt x="15218" y="1"/>
                    <a:pt x="13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2"/>
            <p:cNvSpPr/>
            <p:nvPr/>
          </p:nvSpPr>
          <p:spPr>
            <a:xfrm>
              <a:off x="-258692" y="3981705"/>
              <a:ext cx="1613285" cy="837948"/>
            </a:xfrm>
            <a:custGeom>
              <a:avLst/>
              <a:gdLst/>
              <a:ahLst/>
              <a:cxnLst/>
              <a:rect l="l" t="t" r="r" b="b"/>
              <a:pathLst>
                <a:path w="15666" h="8137" extrusionOk="0">
                  <a:moveTo>
                    <a:pt x="9092" y="0"/>
                  </a:moveTo>
                  <a:cubicBezTo>
                    <a:pt x="8299" y="0"/>
                    <a:pt x="7503" y="130"/>
                    <a:pt x="6760" y="394"/>
                  </a:cubicBezTo>
                  <a:cubicBezTo>
                    <a:pt x="5362" y="941"/>
                    <a:pt x="4176" y="1944"/>
                    <a:pt x="3234" y="3099"/>
                  </a:cubicBezTo>
                  <a:cubicBezTo>
                    <a:pt x="2018" y="4528"/>
                    <a:pt x="1106" y="6199"/>
                    <a:pt x="103" y="7810"/>
                  </a:cubicBezTo>
                  <a:cubicBezTo>
                    <a:pt x="1" y="7994"/>
                    <a:pt x="146" y="8137"/>
                    <a:pt x="298" y="8137"/>
                  </a:cubicBezTo>
                  <a:cubicBezTo>
                    <a:pt x="372" y="8137"/>
                    <a:pt x="448" y="8103"/>
                    <a:pt x="498" y="8023"/>
                  </a:cubicBezTo>
                  <a:cubicBezTo>
                    <a:pt x="2200" y="5592"/>
                    <a:pt x="3447" y="2643"/>
                    <a:pt x="6243" y="1154"/>
                  </a:cubicBezTo>
                  <a:cubicBezTo>
                    <a:pt x="7133" y="670"/>
                    <a:pt x="8119" y="437"/>
                    <a:pt x="9103" y="437"/>
                  </a:cubicBezTo>
                  <a:cubicBezTo>
                    <a:pt x="10839" y="437"/>
                    <a:pt x="12567" y="1163"/>
                    <a:pt x="13751" y="2522"/>
                  </a:cubicBezTo>
                  <a:cubicBezTo>
                    <a:pt x="14754" y="3677"/>
                    <a:pt x="15392" y="5227"/>
                    <a:pt x="15301" y="6716"/>
                  </a:cubicBezTo>
                  <a:cubicBezTo>
                    <a:pt x="15301" y="6807"/>
                    <a:pt x="15377" y="6853"/>
                    <a:pt x="15453" y="6853"/>
                  </a:cubicBezTo>
                  <a:cubicBezTo>
                    <a:pt x="15529" y="6853"/>
                    <a:pt x="15605" y="6807"/>
                    <a:pt x="15605" y="6716"/>
                  </a:cubicBezTo>
                  <a:cubicBezTo>
                    <a:pt x="15666" y="5288"/>
                    <a:pt x="15271" y="3889"/>
                    <a:pt x="14450" y="2765"/>
                  </a:cubicBezTo>
                  <a:cubicBezTo>
                    <a:pt x="13599" y="1579"/>
                    <a:pt x="12413" y="698"/>
                    <a:pt x="11046" y="272"/>
                  </a:cubicBezTo>
                  <a:cubicBezTo>
                    <a:pt x="10421" y="92"/>
                    <a:pt x="9758" y="0"/>
                    <a:pt x="9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2"/>
            <p:cNvSpPr/>
            <p:nvPr/>
          </p:nvSpPr>
          <p:spPr>
            <a:xfrm>
              <a:off x="242107" y="4259239"/>
              <a:ext cx="887173" cy="467838"/>
            </a:xfrm>
            <a:custGeom>
              <a:avLst/>
              <a:gdLst/>
              <a:ahLst/>
              <a:cxnLst/>
              <a:rect l="l" t="t" r="r" b="b"/>
              <a:pathLst>
                <a:path w="8615" h="4543" extrusionOk="0">
                  <a:moveTo>
                    <a:pt x="4950" y="0"/>
                  </a:moveTo>
                  <a:cubicBezTo>
                    <a:pt x="4371" y="0"/>
                    <a:pt x="3796" y="128"/>
                    <a:pt x="3265" y="404"/>
                  </a:cubicBezTo>
                  <a:cubicBezTo>
                    <a:pt x="2596" y="738"/>
                    <a:pt x="2049" y="1316"/>
                    <a:pt x="1593" y="1924"/>
                  </a:cubicBezTo>
                  <a:cubicBezTo>
                    <a:pt x="1410" y="2197"/>
                    <a:pt x="1228" y="2441"/>
                    <a:pt x="1015" y="2745"/>
                  </a:cubicBezTo>
                  <a:cubicBezTo>
                    <a:pt x="651" y="3170"/>
                    <a:pt x="347" y="3656"/>
                    <a:pt x="103" y="4173"/>
                  </a:cubicBezTo>
                  <a:cubicBezTo>
                    <a:pt x="1" y="4379"/>
                    <a:pt x="162" y="4543"/>
                    <a:pt x="334" y="4543"/>
                  </a:cubicBezTo>
                  <a:cubicBezTo>
                    <a:pt x="416" y="4543"/>
                    <a:pt x="500" y="4505"/>
                    <a:pt x="559" y="4416"/>
                  </a:cubicBezTo>
                  <a:cubicBezTo>
                    <a:pt x="833" y="4021"/>
                    <a:pt x="1106" y="3565"/>
                    <a:pt x="1410" y="3140"/>
                  </a:cubicBezTo>
                  <a:cubicBezTo>
                    <a:pt x="2201" y="2197"/>
                    <a:pt x="3234" y="1498"/>
                    <a:pt x="4420" y="1164"/>
                  </a:cubicBezTo>
                  <a:lnTo>
                    <a:pt x="4420" y="1164"/>
                  </a:lnTo>
                  <a:lnTo>
                    <a:pt x="3964" y="1742"/>
                  </a:lnTo>
                  <a:cubicBezTo>
                    <a:pt x="3538" y="1985"/>
                    <a:pt x="3113" y="2349"/>
                    <a:pt x="2778" y="2714"/>
                  </a:cubicBezTo>
                  <a:cubicBezTo>
                    <a:pt x="2655" y="2862"/>
                    <a:pt x="2752" y="3090"/>
                    <a:pt x="2922" y="3090"/>
                  </a:cubicBezTo>
                  <a:cubicBezTo>
                    <a:pt x="2962" y="3090"/>
                    <a:pt x="3006" y="3077"/>
                    <a:pt x="3052" y="3049"/>
                  </a:cubicBezTo>
                  <a:cubicBezTo>
                    <a:pt x="3538" y="2745"/>
                    <a:pt x="3964" y="2410"/>
                    <a:pt x="4328" y="1985"/>
                  </a:cubicBezTo>
                  <a:cubicBezTo>
                    <a:pt x="4572" y="1833"/>
                    <a:pt x="4815" y="1742"/>
                    <a:pt x="5088" y="1620"/>
                  </a:cubicBezTo>
                  <a:lnTo>
                    <a:pt x="5088" y="1620"/>
                  </a:lnTo>
                  <a:cubicBezTo>
                    <a:pt x="5028" y="1924"/>
                    <a:pt x="4876" y="2228"/>
                    <a:pt x="4632" y="2441"/>
                  </a:cubicBezTo>
                  <a:cubicBezTo>
                    <a:pt x="4490" y="2607"/>
                    <a:pt x="4626" y="2792"/>
                    <a:pt x="4794" y="2792"/>
                  </a:cubicBezTo>
                  <a:cubicBezTo>
                    <a:pt x="4841" y="2792"/>
                    <a:pt x="4890" y="2778"/>
                    <a:pt x="4936" y="2745"/>
                  </a:cubicBezTo>
                  <a:cubicBezTo>
                    <a:pt x="5271" y="2501"/>
                    <a:pt x="5635" y="2258"/>
                    <a:pt x="5970" y="2076"/>
                  </a:cubicBezTo>
                  <a:cubicBezTo>
                    <a:pt x="6091" y="2289"/>
                    <a:pt x="6122" y="2532"/>
                    <a:pt x="6091" y="2805"/>
                  </a:cubicBezTo>
                  <a:cubicBezTo>
                    <a:pt x="6044" y="2925"/>
                    <a:pt x="6184" y="3007"/>
                    <a:pt x="6305" y="3007"/>
                  </a:cubicBezTo>
                  <a:cubicBezTo>
                    <a:pt x="6338" y="3007"/>
                    <a:pt x="6369" y="3001"/>
                    <a:pt x="6395" y="2988"/>
                  </a:cubicBezTo>
                  <a:cubicBezTo>
                    <a:pt x="6699" y="2805"/>
                    <a:pt x="7003" y="2593"/>
                    <a:pt x="7307" y="2501"/>
                  </a:cubicBezTo>
                  <a:lnTo>
                    <a:pt x="7307" y="2501"/>
                  </a:lnTo>
                  <a:cubicBezTo>
                    <a:pt x="7246" y="2988"/>
                    <a:pt x="7186" y="3474"/>
                    <a:pt x="7034" y="3960"/>
                  </a:cubicBezTo>
                  <a:cubicBezTo>
                    <a:pt x="7013" y="4063"/>
                    <a:pt x="7103" y="4152"/>
                    <a:pt x="7192" y="4152"/>
                  </a:cubicBezTo>
                  <a:cubicBezTo>
                    <a:pt x="7235" y="4152"/>
                    <a:pt x="7278" y="4131"/>
                    <a:pt x="7307" y="4082"/>
                  </a:cubicBezTo>
                  <a:cubicBezTo>
                    <a:pt x="7611" y="3474"/>
                    <a:pt x="7702" y="2866"/>
                    <a:pt x="7702" y="2197"/>
                  </a:cubicBezTo>
                  <a:cubicBezTo>
                    <a:pt x="7702" y="2065"/>
                    <a:pt x="7587" y="1979"/>
                    <a:pt x="7497" y="1979"/>
                  </a:cubicBezTo>
                  <a:cubicBezTo>
                    <a:pt x="7484" y="1979"/>
                    <a:pt x="7471" y="1981"/>
                    <a:pt x="7459" y="1985"/>
                  </a:cubicBezTo>
                  <a:cubicBezTo>
                    <a:pt x="7094" y="2106"/>
                    <a:pt x="6760" y="2228"/>
                    <a:pt x="6456" y="2410"/>
                  </a:cubicBezTo>
                  <a:cubicBezTo>
                    <a:pt x="6426" y="2137"/>
                    <a:pt x="6335" y="1924"/>
                    <a:pt x="6183" y="1681"/>
                  </a:cubicBezTo>
                  <a:cubicBezTo>
                    <a:pt x="6138" y="1636"/>
                    <a:pt x="6077" y="1608"/>
                    <a:pt x="6012" y="1608"/>
                  </a:cubicBezTo>
                  <a:cubicBezTo>
                    <a:pt x="5988" y="1608"/>
                    <a:pt x="5964" y="1612"/>
                    <a:pt x="5939" y="1620"/>
                  </a:cubicBezTo>
                  <a:cubicBezTo>
                    <a:pt x="5727" y="1742"/>
                    <a:pt x="5575" y="1802"/>
                    <a:pt x="5392" y="1924"/>
                  </a:cubicBezTo>
                  <a:cubicBezTo>
                    <a:pt x="5483" y="1742"/>
                    <a:pt x="5514" y="1498"/>
                    <a:pt x="5544" y="1286"/>
                  </a:cubicBezTo>
                  <a:cubicBezTo>
                    <a:pt x="5544" y="1177"/>
                    <a:pt x="5423" y="1068"/>
                    <a:pt x="5310" y="1068"/>
                  </a:cubicBezTo>
                  <a:cubicBezTo>
                    <a:pt x="5297" y="1068"/>
                    <a:pt x="5284" y="1070"/>
                    <a:pt x="5271" y="1073"/>
                  </a:cubicBezTo>
                  <a:cubicBezTo>
                    <a:pt x="5179" y="1134"/>
                    <a:pt x="5058" y="1164"/>
                    <a:pt x="4906" y="1225"/>
                  </a:cubicBezTo>
                  <a:cubicBezTo>
                    <a:pt x="4967" y="1134"/>
                    <a:pt x="5058" y="1042"/>
                    <a:pt x="5119" y="921"/>
                  </a:cubicBezTo>
                  <a:cubicBezTo>
                    <a:pt x="5231" y="752"/>
                    <a:pt x="5083" y="583"/>
                    <a:pt x="4916" y="583"/>
                  </a:cubicBezTo>
                  <a:cubicBezTo>
                    <a:pt x="4903" y="583"/>
                    <a:pt x="4889" y="584"/>
                    <a:pt x="4876" y="586"/>
                  </a:cubicBezTo>
                  <a:cubicBezTo>
                    <a:pt x="4298" y="708"/>
                    <a:pt x="3751" y="860"/>
                    <a:pt x="3265" y="1073"/>
                  </a:cubicBezTo>
                  <a:cubicBezTo>
                    <a:pt x="3807" y="734"/>
                    <a:pt x="4429" y="564"/>
                    <a:pt x="5051" y="564"/>
                  </a:cubicBezTo>
                  <a:cubicBezTo>
                    <a:pt x="5822" y="564"/>
                    <a:pt x="6593" y="825"/>
                    <a:pt x="7216" y="1346"/>
                  </a:cubicBezTo>
                  <a:cubicBezTo>
                    <a:pt x="7824" y="1833"/>
                    <a:pt x="8280" y="2562"/>
                    <a:pt x="8401" y="3352"/>
                  </a:cubicBezTo>
                  <a:cubicBezTo>
                    <a:pt x="8414" y="3414"/>
                    <a:pt x="8451" y="3441"/>
                    <a:pt x="8491" y="3441"/>
                  </a:cubicBezTo>
                  <a:cubicBezTo>
                    <a:pt x="8549" y="3441"/>
                    <a:pt x="8614" y="3382"/>
                    <a:pt x="8614" y="3292"/>
                  </a:cubicBezTo>
                  <a:cubicBezTo>
                    <a:pt x="8401" y="1650"/>
                    <a:pt x="7307" y="374"/>
                    <a:pt x="5696" y="70"/>
                  </a:cubicBezTo>
                  <a:cubicBezTo>
                    <a:pt x="5449" y="24"/>
                    <a:pt x="5199" y="0"/>
                    <a:pt x="49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65" name="Google Shape;465;p22"/>
            <p:cNvPicPr preferRelativeResize="0"/>
            <p:nvPr/>
          </p:nvPicPr>
          <p:blipFill rotWithShape="1">
            <a:blip r:embed="rId2">
              <a:alphaModFix/>
            </a:blip>
            <a:srcRect l="32281" b="23330"/>
            <a:stretch/>
          </p:blipFill>
          <p:spPr>
            <a:xfrm rot="-5400000">
              <a:off x="-1181100" y="829956"/>
              <a:ext cx="3483050" cy="3943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38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23"/>
          <p:cNvGrpSpPr/>
          <p:nvPr/>
        </p:nvGrpSpPr>
        <p:grpSpPr>
          <a:xfrm>
            <a:off x="261936" y="3321549"/>
            <a:ext cx="3286129" cy="2736342"/>
            <a:chOff x="-1495425" y="676275"/>
            <a:chExt cx="4575506" cy="3810000"/>
          </a:xfrm>
        </p:grpSpPr>
        <p:grpSp>
          <p:nvGrpSpPr>
            <p:cNvPr id="468" name="Google Shape;468;p23"/>
            <p:cNvGrpSpPr/>
            <p:nvPr/>
          </p:nvGrpSpPr>
          <p:grpSpPr>
            <a:xfrm>
              <a:off x="-1402884" y="725396"/>
              <a:ext cx="4482966" cy="3716176"/>
              <a:chOff x="-1098084" y="725396"/>
              <a:chExt cx="4482966" cy="3716176"/>
            </a:xfrm>
          </p:grpSpPr>
          <p:sp>
            <p:nvSpPr>
              <p:cNvPr id="469" name="Google Shape;469;p23"/>
              <p:cNvSpPr/>
              <p:nvPr/>
            </p:nvSpPr>
            <p:spPr>
              <a:xfrm>
                <a:off x="-1098084" y="1440374"/>
                <a:ext cx="3794094" cy="3001198"/>
              </a:xfrm>
              <a:custGeom>
                <a:avLst/>
                <a:gdLst/>
                <a:ahLst/>
                <a:cxnLst/>
                <a:rect l="l" t="t" r="r" b="b"/>
                <a:pathLst>
                  <a:path w="47875" h="37870" extrusionOk="0">
                    <a:moveTo>
                      <a:pt x="25409" y="1"/>
                    </a:moveTo>
                    <a:cubicBezTo>
                      <a:pt x="22373" y="1"/>
                      <a:pt x="19308" y="715"/>
                      <a:pt x="16597" y="2064"/>
                    </a:cubicBezTo>
                    <a:cubicBezTo>
                      <a:pt x="10487" y="5104"/>
                      <a:pt x="6080" y="10970"/>
                      <a:pt x="3618" y="17292"/>
                    </a:cubicBezTo>
                    <a:cubicBezTo>
                      <a:pt x="1095" y="23645"/>
                      <a:pt x="335" y="30575"/>
                      <a:pt x="1" y="37414"/>
                    </a:cubicBezTo>
                    <a:lnTo>
                      <a:pt x="1" y="37870"/>
                    </a:lnTo>
                    <a:cubicBezTo>
                      <a:pt x="1186" y="37779"/>
                      <a:pt x="2372" y="37718"/>
                      <a:pt x="3527" y="37718"/>
                    </a:cubicBezTo>
                    <a:cubicBezTo>
                      <a:pt x="5087" y="37637"/>
                      <a:pt x="6647" y="37596"/>
                      <a:pt x="8199" y="37596"/>
                    </a:cubicBezTo>
                    <a:cubicBezTo>
                      <a:pt x="8974" y="37596"/>
                      <a:pt x="9748" y="37607"/>
                      <a:pt x="10518" y="37627"/>
                    </a:cubicBezTo>
                    <a:cubicBezTo>
                      <a:pt x="11521" y="33615"/>
                      <a:pt x="12949" y="29542"/>
                      <a:pt x="15411" y="26198"/>
                    </a:cubicBezTo>
                    <a:cubicBezTo>
                      <a:pt x="16597" y="24648"/>
                      <a:pt x="18056" y="23189"/>
                      <a:pt x="19758" y="22277"/>
                    </a:cubicBezTo>
                    <a:cubicBezTo>
                      <a:pt x="21297" y="21440"/>
                      <a:pt x="23005" y="21011"/>
                      <a:pt x="24752" y="21011"/>
                    </a:cubicBezTo>
                    <a:cubicBezTo>
                      <a:pt x="24972" y="21011"/>
                      <a:pt x="25191" y="21017"/>
                      <a:pt x="25412" y="21031"/>
                    </a:cubicBezTo>
                    <a:cubicBezTo>
                      <a:pt x="27631" y="21183"/>
                      <a:pt x="29758" y="22095"/>
                      <a:pt x="31369" y="23614"/>
                    </a:cubicBezTo>
                    <a:cubicBezTo>
                      <a:pt x="33011" y="24982"/>
                      <a:pt x="34135" y="26897"/>
                      <a:pt x="34986" y="28873"/>
                    </a:cubicBezTo>
                    <a:cubicBezTo>
                      <a:pt x="35868" y="30879"/>
                      <a:pt x="36506" y="32976"/>
                      <a:pt x="37175" y="35043"/>
                    </a:cubicBezTo>
                    <a:cubicBezTo>
                      <a:pt x="37327" y="35560"/>
                      <a:pt x="37479" y="36077"/>
                      <a:pt x="37631" y="36563"/>
                    </a:cubicBezTo>
                    <a:cubicBezTo>
                      <a:pt x="41035" y="36533"/>
                      <a:pt x="44470" y="36472"/>
                      <a:pt x="47874" y="36259"/>
                    </a:cubicBezTo>
                    <a:cubicBezTo>
                      <a:pt x="47449" y="28599"/>
                      <a:pt x="45716" y="21000"/>
                      <a:pt x="42828" y="13888"/>
                    </a:cubicBezTo>
                    <a:cubicBezTo>
                      <a:pt x="41217" y="10028"/>
                      <a:pt x="39211" y="6167"/>
                      <a:pt x="35929" y="3523"/>
                    </a:cubicBezTo>
                    <a:cubicBezTo>
                      <a:pt x="32970" y="1122"/>
                      <a:pt x="29212" y="1"/>
                      <a:pt x="25409" y="1"/>
                    </a:cubicBezTo>
                    <a:close/>
                  </a:path>
                </a:pathLst>
              </a:custGeom>
              <a:solidFill>
                <a:srgbClr val="BDE604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3"/>
              <p:cNvSpPr/>
              <p:nvPr/>
            </p:nvSpPr>
            <p:spPr>
              <a:xfrm>
                <a:off x="1753996" y="1641586"/>
                <a:ext cx="1630886" cy="1929341"/>
              </a:xfrm>
              <a:custGeom>
                <a:avLst/>
                <a:gdLst/>
                <a:ahLst/>
                <a:cxnLst/>
                <a:rect l="l" t="t" r="r" b="b"/>
                <a:pathLst>
                  <a:path w="20579" h="24345" extrusionOk="0">
                    <a:moveTo>
                      <a:pt x="15529" y="1"/>
                    </a:moveTo>
                    <a:cubicBezTo>
                      <a:pt x="12974" y="1"/>
                      <a:pt x="10260" y="1843"/>
                      <a:pt x="7873" y="4479"/>
                    </a:cubicBezTo>
                    <a:cubicBezTo>
                      <a:pt x="3344" y="9404"/>
                      <a:pt x="0" y="17276"/>
                      <a:pt x="1095" y="21106"/>
                    </a:cubicBezTo>
                    <a:cubicBezTo>
                      <a:pt x="1747" y="23462"/>
                      <a:pt x="3015" y="24345"/>
                      <a:pt x="4482" y="24345"/>
                    </a:cubicBezTo>
                    <a:cubicBezTo>
                      <a:pt x="7046" y="24345"/>
                      <a:pt x="10217" y="21647"/>
                      <a:pt x="11763" y="19404"/>
                    </a:cubicBezTo>
                    <a:cubicBezTo>
                      <a:pt x="14499" y="15422"/>
                      <a:pt x="20062" y="11015"/>
                      <a:pt x="20426" y="5969"/>
                    </a:cubicBezTo>
                    <a:cubicBezTo>
                      <a:pt x="20578" y="3628"/>
                      <a:pt x="19423" y="1075"/>
                      <a:pt x="17204" y="285"/>
                    </a:cubicBezTo>
                    <a:cubicBezTo>
                      <a:pt x="16657" y="91"/>
                      <a:pt x="16097" y="1"/>
                      <a:pt x="15529" y="1"/>
                    </a:cubicBezTo>
                    <a:close/>
                  </a:path>
                </a:pathLst>
              </a:custGeom>
              <a:solidFill>
                <a:srgbClr val="078CF5">
                  <a:alpha val="575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23"/>
              <p:cNvSpPr/>
              <p:nvPr/>
            </p:nvSpPr>
            <p:spPr>
              <a:xfrm>
                <a:off x="1433118" y="725396"/>
                <a:ext cx="578683" cy="1431889"/>
              </a:xfrm>
              <a:custGeom>
                <a:avLst/>
                <a:gdLst/>
                <a:ahLst/>
                <a:cxnLst/>
                <a:rect l="l" t="t" r="r" b="b"/>
                <a:pathLst>
                  <a:path w="7302" h="18068" extrusionOk="0">
                    <a:moveTo>
                      <a:pt x="3282" y="0"/>
                    </a:moveTo>
                    <a:cubicBezTo>
                      <a:pt x="3005" y="0"/>
                      <a:pt x="2707" y="111"/>
                      <a:pt x="2438" y="235"/>
                    </a:cubicBezTo>
                    <a:cubicBezTo>
                      <a:pt x="1314" y="843"/>
                      <a:pt x="675" y="2058"/>
                      <a:pt x="402" y="3305"/>
                    </a:cubicBezTo>
                    <a:cubicBezTo>
                      <a:pt x="128" y="4551"/>
                      <a:pt x="250" y="5858"/>
                      <a:pt x="371" y="7104"/>
                    </a:cubicBezTo>
                    <a:cubicBezTo>
                      <a:pt x="570" y="9090"/>
                      <a:pt x="1" y="18068"/>
                      <a:pt x="3212" y="18068"/>
                    </a:cubicBezTo>
                    <a:cubicBezTo>
                      <a:pt x="3441" y="18068"/>
                      <a:pt x="3689" y="18022"/>
                      <a:pt x="3958" y="17925"/>
                    </a:cubicBezTo>
                    <a:cubicBezTo>
                      <a:pt x="5022" y="17560"/>
                      <a:pt x="5721" y="16557"/>
                      <a:pt x="6238" y="15585"/>
                    </a:cubicBezTo>
                    <a:cubicBezTo>
                      <a:pt x="6694" y="14703"/>
                      <a:pt x="7089" y="13761"/>
                      <a:pt x="7210" y="12758"/>
                    </a:cubicBezTo>
                    <a:cubicBezTo>
                      <a:pt x="7302" y="11846"/>
                      <a:pt x="7210" y="10904"/>
                      <a:pt x="7089" y="9961"/>
                    </a:cubicBezTo>
                    <a:cubicBezTo>
                      <a:pt x="6694" y="6679"/>
                      <a:pt x="6207" y="3244"/>
                      <a:pt x="4232" y="600"/>
                    </a:cubicBezTo>
                    <a:cubicBezTo>
                      <a:pt x="4080" y="387"/>
                      <a:pt x="3897" y="204"/>
                      <a:pt x="3654" y="83"/>
                    </a:cubicBezTo>
                    <a:cubicBezTo>
                      <a:pt x="3538" y="25"/>
                      <a:pt x="3412" y="0"/>
                      <a:pt x="3282" y="0"/>
                    </a:cubicBezTo>
                    <a:close/>
                  </a:path>
                </a:pathLst>
              </a:custGeom>
              <a:solidFill>
                <a:srgbClr val="FA0A0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23"/>
              <p:cNvSpPr/>
              <p:nvPr/>
            </p:nvSpPr>
            <p:spPr>
              <a:xfrm>
                <a:off x="-83939" y="3523734"/>
                <a:ext cx="1373086" cy="887362"/>
              </a:xfrm>
              <a:custGeom>
                <a:avLst/>
                <a:gdLst/>
                <a:ahLst/>
                <a:cxnLst/>
                <a:rect l="l" t="t" r="r" b="b"/>
                <a:pathLst>
                  <a:path w="17326" h="11197" extrusionOk="0">
                    <a:moveTo>
                      <a:pt x="11551" y="0"/>
                    </a:moveTo>
                    <a:cubicBezTo>
                      <a:pt x="10487" y="0"/>
                      <a:pt x="9484" y="365"/>
                      <a:pt x="8572" y="912"/>
                    </a:cubicBezTo>
                    <a:cubicBezTo>
                      <a:pt x="6900" y="1885"/>
                      <a:pt x="0" y="8541"/>
                      <a:pt x="1277" y="10730"/>
                    </a:cubicBezTo>
                    <a:cubicBezTo>
                      <a:pt x="1475" y="11071"/>
                      <a:pt x="2427" y="11197"/>
                      <a:pt x="3761" y="11197"/>
                    </a:cubicBezTo>
                    <a:cubicBezTo>
                      <a:pt x="7494" y="11197"/>
                      <a:pt x="14228" y="10213"/>
                      <a:pt x="15875" y="10213"/>
                    </a:cubicBezTo>
                    <a:cubicBezTo>
                      <a:pt x="15893" y="10213"/>
                      <a:pt x="15911" y="10213"/>
                      <a:pt x="15928" y="10213"/>
                    </a:cubicBezTo>
                    <a:cubicBezTo>
                      <a:pt x="16475" y="10213"/>
                      <a:pt x="17113" y="10122"/>
                      <a:pt x="17265" y="9636"/>
                    </a:cubicBezTo>
                    <a:cubicBezTo>
                      <a:pt x="17326" y="9514"/>
                      <a:pt x="17296" y="9362"/>
                      <a:pt x="17296" y="9210"/>
                    </a:cubicBezTo>
                    <a:cubicBezTo>
                      <a:pt x="17144" y="7204"/>
                      <a:pt x="16992" y="5137"/>
                      <a:pt x="16110" y="3374"/>
                    </a:cubicBezTo>
                    <a:cubicBezTo>
                      <a:pt x="15289" y="1581"/>
                      <a:pt x="13587" y="31"/>
                      <a:pt x="115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73" name="Google Shape;473;p23"/>
            <p:cNvPicPr preferRelativeResize="0"/>
            <p:nvPr/>
          </p:nvPicPr>
          <p:blipFill rotWithShape="1">
            <a:blip r:embed="rId2">
              <a:alphaModFix/>
            </a:blip>
            <a:srcRect l="11039" t="1111" b="24814"/>
            <a:stretch/>
          </p:blipFill>
          <p:spPr>
            <a:xfrm>
              <a:off x="-1495425" y="676275"/>
              <a:ext cx="4575500" cy="381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4" name="Google Shape;474;p23"/>
          <p:cNvGrpSpPr/>
          <p:nvPr/>
        </p:nvGrpSpPr>
        <p:grpSpPr>
          <a:xfrm rot="5400000">
            <a:off x="5668324" y="2960550"/>
            <a:ext cx="2458225" cy="3469774"/>
            <a:chOff x="6697200" y="164101"/>
            <a:chExt cx="2458225" cy="3469774"/>
          </a:xfrm>
        </p:grpSpPr>
        <p:sp>
          <p:nvSpPr>
            <p:cNvPr id="475" name="Google Shape;475;p23"/>
            <p:cNvSpPr/>
            <p:nvPr/>
          </p:nvSpPr>
          <p:spPr>
            <a:xfrm>
              <a:off x="7964362" y="170974"/>
              <a:ext cx="1056439" cy="1345545"/>
            </a:xfrm>
            <a:custGeom>
              <a:avLst/>
              <a:gdLst/>
              <a:ahLst/>
              <a:cxnLst/>
              <a:rect l="l" t="t" r="r" b="b"/>
              <a:pathLst>
                <a:path w="10312" h="13134" extrusionOk="0">
                  <a:moveTo>
                    <a:pt x="8997" y="1"/>
                  </a:moveTo>
                  <a:cubicBezTo>
                    <a:pt x="8837" y="1"/>
                    <a:pt x="8675" y="30"/>
                    <a:pt x="8518" y="94"/>
                  </a:cubicBezTo>
                  <a:cubicBezTo>
                    <a:pt x="8488" y="155"/>
                    <a:pt x="8457" y="155"/>
                    <a:pt x="8427" y="185"/>
                  </a:cubicBezTo>
                  <a:cubicBezTo>
                    <a:pt x="8001" y="398"/>
                    <a:pt x="7728" y="823"/>
                    <a:pt x="7545" y="1249"/>
                  </a:cubicBezTo>
                  <a:cubicBezTo>
                    <a:pt x="7363" y="1735"/>
                    <a:pt x="7302" y="2222"/>
                    <a:pt x="7272" y="2769"/>
                  </a:cubicBezTo>
                  <a:cubicBezTo>
                    <a:pt x="6512" y="2130"/>
                    <a:pt x="5630" y="1523"/>
                    <a:pt x="4658" y="1523"/>
                  </a:cubicBezTo>
                  <a:cubicBezTo>
                    <a:pt x="3016" y="1523"/>
                    <a:pt x="1922" y="3255"/>
                    <a:pt x="1952" y="4744"/>
                  </a:cubicBezTo>
                  <a:cubicBezTo>
                    <a:pt x="1952" y="5626"/>
                    <a:pt x="2378" y="6538"/>
                    <a:pt x="3016" y="7146"/>
                  </a:cubicBezTo>
                  <a:cubicBezTo>
                    <a:pt x="2074" y="7480"/>
                    <a:pt x="1284" y="8240"/>
                    <a:pt x="919" y="9182"/>
                  </a:cubicBezTo>
                  <a:cubicBezTo>
                    <a:pt x="1" y="11595"/>
                    <a:pt x="2026" y="13133"/>
                    <a:pt x="3767" y="13133"/>
                  </a:cubicBezTo>
                  <a:cubicBezTo>
                    <a:pt x="4965" y="13133"/>
                    <a:pt x="6028" y="12405"/>
                    <a:pt x="5904" y="10732"/>
                  </a:cubicBezTo>
                  <a:cubicBezTo>
                    <a:pt x="5843" y="9669"/>
                    <a:pt x="5083" y="8757"/>
                    <a:pt x="4111" y="8392"/>
                  </a:cubicBezTo>
                  <a:cubicBezTo>
                    <a:pt x="5235" y="8118"/>
                    <a:pt x="6390" y="7936"/>
                    <a:pt x="6907" y="6720"/>
                  </a:cubicBezTo>
                  <a:cubicBezTo>
                    <a:pt x="7272" y="5808"/>
                    <a:pt x="6968" y="4714"/>
                    <a:pt x="6208" y="4045"/>
                  </a:cubicBezTo>
                  <a:lnTo>
                    <a:pt x="6208" y="4045"/>
                  </a:lnTo>
                  <a:cubicBezTo>
                    <a:pt x="6487" y="4129"/>
                    <a:pt x="6778" y="4170"/>
                    <a:pt x="7069" y="4170"/>
                  </a:cubicBezTo>
                  <a:cubicBezTo>
                    <a:pt x="7730" y="4170"/>
                    <a:pt x="8395" y="3960"/>
                    <a:pt x="8943" y="3559"/>
                  </a:cubicBezTo>
                  <a:cubicBezTo>
                    <a:pt x="9582" y="3073"/>
                    <a:pt x="10311" y="2039"/>
                    <a:pt x="10311" y="1219"/>
                  </a:cubicBezTo>
                  <a:cubicBezTo>
                    <a:pt x="10311" y="530"/>
                    <a:pt x="9675" y="1"/>
                    <a:pt x="8997" y="1"/>
                  </a:cubicBezTo>
                  <a:close/>
                </a:path>
              </a:pathLst>
            </a:custGeom>
            <a:solidFill>
              <a:srgbClr val="078CF5">
                <a:alpha val="57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7479677" y="1188771"/>
              <a:ext cx="1197489" cy="2278242"/>
            </a:xfrm>
            <a:custGeom>
              <a:avLst/>
              <a:gdLst/>
              <a:ahLst/>
              <a:cxnLst/>
              <a:rect l="l" t="t" r="r" b="b"/>
              <a:pathLst>
                <a:path w="8586" h="16335" extrusionOk="0">
                  <a:moveTo>
                    <a:pt x="5320" y="0"/>
                  </a:moveTo>
                  <a:cubicBezTo>
                    <a:pt x="5169" y="0"/>
                    <a:pt x="5016" y="18"/>
                    <a:pt x="4864" y="56"/>
                  </a:cubicBezTo>
                  <a:cubicBezTo>
                    <a:pt x="3526" y="421"/>
                    <a:pt x="2979" y="2032"/>
                    <a:pt x="3010" y="3400"/>
                  </a:cubicBezTo>
                  <a:cubicBezTo>
                    <a:pt x="3040" y="4889"/>
                    <a:pt x="3435" y="6804"/>
                    <a:pt x="4256" y="8081"/>
                  </a:cubicBezTo>
                  <a:cubicBezTo>
                    <a:pt x="4088" y="8062"/>
                    <a:pt x="3918" y="8053"/>
                    <a:pt x="3748" y="8053"/>
                  </a:cubicBezTo>
                  <a:cubicBezTo>
                    <a:pt x="2814" y="8053"/>
                    <a:pt x="1880" y="8336"/>
                    <a:pt x="1186" y="8902"/>
                  </a:cubicBezTo>
                  <a:cubicBezTo>
                    <a:pt x="973" y="9084"/>
                    <a:pt x="730" y="9327"/>
                    <a:pt x="578" y="9601"/>
                  </a:cubicBezTo>
                  <a:cubicBezTo>
                    <a:pt x="152" y="10269"/>
                    <a:pt x="0" y="11060"/>
                    <a:pt x="304" y="11820"/>
                  </a:cubicBezTo>
                  <a:cubicBezTo>
                    <a:pt x="730" y="13127"/>
                    <a:pt x="2128" y="13765"/>
                    <a:pt x="3466" y="14069"/>
                  </a:cubicBezTo>
                  <a:cubicBezTo>
                    <a:pt x="3070" y="14251"/>
                    <a:pt x="2827" y="14677"/>
                    <a:pt x="2827" y="15133"/>
                  </a:cubicBezTo>
                  <a:cubicBezTo>
                    <a:pt x="2827" y="16044"/>
                    <a:pt x="3684" y="16334"/>
                    <a:pt x="4511" y="16334"/>
                  </a:cubicBezTo>
                  <a:cubicBezTo>
                    <a:pt x="4871" y="16334"/>
                    <a:pt x="5226" y="16279"/>
                    <a:pt x="5502" y="16197"/>
                  </a:cubicBezTo>
                  <a:cubicBezTo>
                    <a:pt x="6171" y="16014"/>
                    <a:pt x="6718" y="15558"/>
                    <a:pt x="6961" y="14950"/>
                  </a:cubicBezTo>
                  <a:cubicBezTo>
                    <a:pt x="7235" y="14190"/>
                    <a:pt x="6931" y="13309"/>
                    <a:pt x="6384" y="12701"/>
                  </a:cubicBezTo>
                  <a:cubicBezTo>
                    <a:pt x="5867" y="12093"/>
                    <a:pt x="5137" y="11728"/>
                    <a:pt x="4408" y="11333"/>
                  </a:cubicBezTo>
                  <a:lnTo>
                    <a:pt x="4408" y="11333"/>
                  </a:lnTo>
                  <a:cubicBezTo>
                    <a:pt x="4658" y="11464"/>
                    <a:pt x="4925" y="11522"/>
                    <a:pt x="5196" y="11522"/>
                  </a:cubicBezTo>
                  <a:cubicBezTo>
                    <a:pt x="6506" y="11522"/>
                    <a:pt x="7930" y="10172"/>
                    <a:pt x="8207" y="9114"/>
                  </a:cubicBezTo>
                  <a:cubicBezTo>
                    <a:pt x="8586" y="7774"/>
                    <a:pt x="7848" y="5820"/>
                    <a:pt x="6261" y="5820"/>
                  </a:cubicBezTo>
                  <a:cubicBezTo>
                    <a:pt x="6192" y="5820"/>
                    <a:pt x="6121" y="5824"/>
                    <a:pt x="6049" y="5832"/>
                  </a:cubicBezTo>
                  <a:cubicBezTo>
                    <a:pt x="7083" y="4920"/>
                    <a:pt x="7873" y="3613"/>
                    <a:pt x="7721" y="2245"/>
                  </a:cubicBezTo>
                  <a:cubicBezTo>
                    <a:pt x="7586" y="1087"/>
                    <a:pt x="6497" y="0"/>
                    <a:pt x="5320" y="0"/>
                  </a:cubicBezTo>
                  <a:close/>
                </a:path>
              </a:pathLst>
            </a:custGeom>
            <a:solidFill>
              <a:srgbClr val="BDE604">
                <a:alpha val="57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3"/>
            <p:cNvSpPr/>
            <p:nvPr/>
          </p:nvSpPr>
          <p:spPr>
            <a:xfrm rot="7754505">
              <a:off x="6949254" y="530217"/>
              <a:ext cx="1595520" cy="1407794"/>
            </a:xfrm>
            <a:custGeom>
              <a:avLst/>
              <a:gdLst/>
              <a:ahLst/>
              <a:cxnLst/>
              <a:rect l="l" t="t" r="r" b="b"/>
              <a:pathLst>
                <a:path w="20670" h="18238" fill="none" extrusionOk="0">
                  <a:moveTo>
                    <a:pt x="1460" y="1308"/>
                  </a:moveTo>
                  <a:cubicBezTo>
                    <a:pt x="700" y="4894"/>
                    <a:pt x="244" y="8694"/>
                    <a:pt x="92" y="12493"/>
                  </a:cubicBezTo>
                  <a:cubicBezTo>
                    <a:pt x="1" y="14226"/>
                    <a:pt x="183" y="16384"/>
                    <a:pt x="1186" y="16992"/>
                  </a:cubicBezTo>
                  <a:cubicBezTo>
                    <a:pt x="2037" y="17478"/>
                    <a:pt x="2949" y="16536"/>
                    <a:pt x="3618" y="15533"/>
                  </a:cubicBezTo>
                  <a:cubicBezTo>
                    <a:pt x="5958" y="11976"/>
                    <a:pt x="7326" y="6870"/>
                    <a:pt x="7356" y="1733"/>
                  </a:cubicBezTo>
                  <a:cubicBezTo>
                    <a:pt x="6141" y="6809"/>
                    <a:pt x="6779" y="12919"/>
                    <a:pt x="8967" y="17053"/>
                  </a:cubicBezTo>
                  <a:cubicBezTo>
                    <a:pt x="9241" y="17569"/>
                    <a:pt x="9545" y="18056"/>
                    <a:pt x="9940" y="18116"/>
                  </a:cubicBezTo>
                  <a:cubicBezTo>
                    <a:pt x="10426" y="18238"/>
                    <a:pt x="10882" y="17782"/>
                    <a:pt x="11217" y="17265"/>
                  </a:cubicBezTo>
                  <a:cubicBezTo>
                    <a:pt x="13344" y="14135"/>
                    <a:pt x="13770" y="9150"/>
                    <a:pt x="14074" y="4560"/>
                  </a:cubicBezTo>
                  <a:cubicBezTo>
                    <a:pt x="14044" y="7539"/>
                    <a:pt x="14439" y="10487"/>
                    <a:pt x="15320" y="13071"/>
                  </a:cubicBezTo>
                  <a:cubicBezTo>
                    <a:pt x="15928" y="14894"/>
                    <a:pt x="17083" y="16749"/>
                    <a:pt x="18329" y="16141"/>
                  </a:cubicBezTo>
                  <a:cubicBezTo>
                    <a:pt x="19302" y="15685"/>
                    <a:pt x="19819" y="13952"/>
                    <a:pt x="20031" y="12402"/>
                  </a:cubicBezTo>
                  <a:cubicBezTo>
                    <a:pt x="20670" y="8359"/>
                    <a:pt x="20670" y="4074"/>
                    <a:pt x="20062" y="1"/>
                  </a:cubicBez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78" name="Google Shape;478;p23"/>
            <p:cNvPicPr preferRelativeResize="0"/>
            <p:nvPr/>
          </p:nvPicPr>
          <p:blipFill rotWithShape="1">
            <a:blip r:embed="rId2">
              <a:alphaModFix/>
            </a:blip>
            <a:srcRect l="14800" t="15958" r="-14800" b="16505"/>
            <a:stretch/>
          </p:blipFill>
          <p:spPr>
            <a:xfrm rot="-5400000">
              <a:off x="6248963" y="727413"/>
              <a:ext cx="3469774" cy="2343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9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4"/>
          <p:cNvSpPr/>
          <p:nvPr/>
        </p:nvSpPr>
        <p:spPr>
          <a:xfrm rot="3600052">
            <a:off x="6579892" y="2915832"/>
            <a:ext cx="2840020" cy="2046887"/>
          </a:xfrm>
          <a:custGeom>
            <a:avLst/>
            <a:gdLst/>
            <a:ahLst/>
            <a:cxnLst/>
            <a:rect l="l" t="t" r="r" b="b"/>
            <a:pathLst>
              <a:path w="26171" h="18862" extrusionOk="0">
                <a:moveTo>
                  <a:pt x="12957" y="0"/>
                </a:moveTo>
                <a:cubicBezTo>
                  <a:pt x="11364" y="0"/>
                  <a:pt x="9765" y="253"/>
                  <a:pt x="8237" y="654"/>
                </a:cubicBezTo>
                <a:cubicBezTo>
                  <a:pt x="5350" y="1414"/>
                  <a:pt x="2584" y="2691"/>
                  <a:pt x="0" y="4180"/>
                </a:cubicBezTo>
                <a:cubicBezTo>
                  <a:pt x="1307" y="4970"/>
                  <a:pt x="2675" y="5730"/>
                  <a:pt x="4012" y="6490"/>
                </a:cubicBezTo>
                <a:cubicBezTo>
                  <a:pt x="8055" y="8770"/>
                  <a:pt x="12067" y="10989"/>
                  <a:pt x="16140" y="13238"/>
                </a:cubicBezTo>
                <a:cubicBezTo>
                  <a:pt x="19484" y="15062"/>
                  <a:pt x="22827" y="16946"/>
                  <a:pt x="26140" y="18861"/>
                </a:cubicBezTo>
                <a:cubicBezTo>
                  <a:pt x="26171" y="15426"/>
                  <a:pt x="26049" y="11931"/>
                  <a:pt x="24864" y="8679"/>
                </a:cubicBezTo>
                <a:cubicBezTo>
                  <a:pt x="23617" y="5183"/>
                  <a:pt x="21003" y="2174"/>
                  <a:pt x="17508" y="806"/>
                </a:cubicBezTo>
                <a:cubicBezTo>
                  <a:pt x="16042" y="238"/>
                  <a:pt x="14502" y="0"/>
                  <a:pt x="12957" y="0"/>
                </a:cubicBezTo>
                <a:close/>
              </a:path>
            </a:pathLst>
          </a:custGeom>
          <a:solidFill>
            <a:srgbClr val="BDE604">
              <a:alpha val="57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4"/>
          <p:cNvSpPr/>
          <p:nvPr/>
        </p:nvSpPr>
        <p:spPr>
          <a:xfrm rot="-7199987">
            <a:off x="7286837" y="578923"/>
            <a:ext cx="3262333" cy="2579047"/>
          </a:xfrm>
          <a:custGeom>
            <a:avLst/>
            <a:gdLst/>
            <a:ahLst/>
            <a:cxnLst/>
            <a:rect l="l" t="t" r="r" b="b"/>
            <a:pathLst>
              <a:path w="41643" h="32921" extrusionOk="0">
                <a:moveTo>
                  <a:pt x="16791" y="0"/>
                </a:moveTo>
                <a:cubicBezTo>
                  <a:pt x="15078" y="0"/>
                  <a:pt x="13422" y="537"/>
                  <a:pt x="11825" y="1217"/>
                </a:cubicBezTo>
                <a:cubicBezTo>
                  <a:pt x="7326" y="3102"/>
                  <a:pt x="3314" y="5990"/>
                  <a:pt x="1" y="9515"/>
                </a:cubicBezTo>
                <a:cubicBezTo>
                  <a:pt x="1946" y="10731"/>
                  <a:pt x="3861" y="11917"/>
                  <a:pt x="5806" y="13102"/>
                </a:cubicBezTo>
                <a:cubicBezTo>
                  <a:pt x="6050" y="12950"/>
                  <a:pt x="6262" y="12798"/>
                  <a:pt x="6536" y="12677"/>
                </a:cubicBezTo>
                <a:cubicBezTo>
                  <a:pt x="10479" y="10415"/>
                  <a:pt x="15285" y="8380"/>
                  <a:pt x="19970" y="8380"/>
                </a:cubicBezTo>
                <a:cubicBezTo>
                  <a:pt x="22147" y="8380"/>
                  <a:pt x="24298" y="8819"/>
                  <a:pt x="26323" y="9880"/>
                </a:cubicBezTo>
                <a:cubicBezTo>
                  <a:pt x="29971" y="11765"/>
                  <a:pt x="32494" y="15351"/>
                  <a:pt x="33558" y="19303"/>
                </a:cubicBezTo>
                <a:cubicBezTo>
                  <a:pt x="34439" y="22555"/>
                  <a:pt x="34470" y="25899"/>
                  <a:pt x="34439" y="29242"/>
                </a:cubicBezTo>
                <a:cubicBezTo>
                  <a:pt x="36476" y="30428"/>
                  <a:pt x="38543" y="31643"/>
                  <a:pt x="40518" y="32920"/>
                </a:cubicBezTo>
                <a:cubicBezTo>
                  <a:pt x="41643" y="27844"/>
                  <a:pt x="40853" y="22251"/>
                  <a:pt x="38543" y="17479"/>
                </a:cubicBezTo>
                <a:cubicBezTo>
                  <a:pt x="35290" y="10792"/>
                  <a:pt x="29424" y="5625"/>
                  <a:pt x="22919" y="2008"/>
                </a:cubicBezTo>
                <a:cubicBezTo>
                  <a:pt x="21065" y="974"/>
                  <a:pt x="19059" y="62"/>
                  <a:pt x="16931" y="2"/>
                </a:cubicBezTo>
                <a:cubicBezTo>
                  <a:pt x="16884" y="1"/>
                  <a:pt x="16838" y="0"/>
                  <a:pt x="16791" y="0"/>
                </a:cubicBezTo>
                <a:close/>
              </a:path>
            </a:pathLst>
          </a:custGeom>
          <a:solidFill>
            <a:srgbClr val="FA0A05">
              <a:alpha val="57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4"/>
          <p:cNvSpPr/>
          <p:nvPr/>
        </p:nvSpPr>
        <p:spPr>
          <a:xfrm>
            <a:off x="6309733" y="345982"/>
            <a:ext cx="2207088" cy="1498836"/>
          </a:xfrm>
          <a:custGeom>
            <a:avLst/>
            <a:gdLst/>
            <a:ahLst/>
            <a:cxnLst/>
            <a:rect l="l" t="t" r="r" b="b"/>
            <a:pathLst>
              <a:path w="18755" h="12736" fill="none" extrusionOk="0">
                <a:moveTo>
                  <a:pt x="1581" y="4833"/>
                </a:moveTo>
                <a:cubicBezTo>
                  <a:pt x="1916" y="4408"/>
                  <a:pt x="2250" y="4073"/>
                  <a:pt x="2706" y="3830"/>
                </a:cubicBezTo>
                <a:cubicBezTo>
                  <a:pt x="4043" y="3131"/>
                  <a:pt x="6019" y="2766"/>
                  <a:pt x="7508" y="2310"/>
                </a:cubicBezTo>
                <a:cubicBezTo>
                  <a:pt x="9332" y="1763"/>
                  <a:pt x="11186" y="608"/>
                  <a:pt x="13071" y="335"/>
                </a:cubicBezTo>
                <a:cubicBezTo>
                  <a:pt x="15503" y="0"/>
                  <a:pt x="18056" y="1793"/>
                  <a:pt x="18603" y="4195"/>
                </a:cubicBezTo>
                <a:cubicBezTo>
                  <a:pt x="18694" y="4772"/>
                  <a:pt x="18755" y="5319"/>
                  <a:pt x="18542" y="5867"/>
                </a:cubicBezTo>
                <a:cubicBezTo>
                  <a:pt x="18117" y="7052"/>
                  <a:pt x="16931" y="7629"/>
                  <a:pt x="15746" y="8055"/>
                </a:cubicBezTo>
                <a:cubicBezTo>
                  <a:pt x="14196" y="8663"/>
                  <a:pt x="12706" y="8967"/>
                  <a:pt x="11095" y="9271"/>
                </a:cubicBezTo>
                <a:cubicBezTo>
                  <a:pt x="9667" y="9544"/>
                  <a:pt x="8299" y="10456"/>
                  <a:pt x="7053" y="11186"/>
                </a:cubicBezTo>
                <a:cubicBezTo>
                  <a:pt x="5563" y="12037"/>
                  <a:pt x="3739" y="12736"/>
                  <a:pt x="2128" y="12037"/>
                </a:cubicBezTo>
                <a:cubicBezTo>
                  <a:pt x="913" y="11520"/>
                  <a:pt x="153" y="10152"/>
                  <a:pt x="92" y="8815"/>
                </a:cubicBezTo>
                <a:cubicBezTo>
                  <a:pt x="1" y="7477"/>
                  <a:pt x="548" y="6170"/>
                  <a:pt x="1369" y="5076"/>
                </a:cubicBezTo>
                <a:cubicBezTo>
                  <a:pt x="1460" y="4985"/>
                  <a:pt x="1490" y="4924"/>
                  <a:pt x="1581" y="4833"/>
                </a:cubicBezTo>
                <a:close/>
              </a:path>
            </a:pathLst>
          </a:custGeom>
          <a:noFill/>
          <a:ln w="9875" cap="flat" cmpd="sng">
            <a:solidFill>
              <a:schemeClr val="dk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4"/>
          <p:cNvSpPr/>
          <p:nvPr/>
        </p:nvSpPr>
        <p:spPr>
          <a:xfrm>
            <a:off x="6403601" y="3379524"/>
            <a:ext cx="2689109" cy="2131682"/>
          </a:xfrm>
          <a:custGeom>
            <a:avLst/>
            <a:gdLst/>
            <a:ahLst/>
            <a:cxnLst/>
            <a:rect l="l" t="t" r="r" b="b"/>
            <a:pathLst>
              <a:path w="27570" h="21855" fill="none" extrusionOk="0">
                <a:moveTo>
                  <a:pt x="7508" y="18998"/>
                </a:moveTo>
                <a:cubicBezTo>
                  <a:pt x="10639" y="17691"/>
                  <a:pt x="12888" y="14590"/>
                  <a:pt x="13192" y="11247"/>
                </a:cubicBezTo>
                <a:cubicBezTo>
                  <a:pt x="13222" y="10700"/>
                  <a:pt x="13222" y="10092"/>
                  <a:pt x="12949" y="9636"/>
                </a:cubicBezTo>
                <a:cubicBezTo>
                  <a:pt x="12371" y="8694"/>
                  <a:pt x="10912" y="8602"/>
                  <a:pt x="10031" y="9301"/>
                </a:cubicBezTo>
                <a:cubicBezTo>
                  <a:pt x="9149" y="9970"/>
                  <a:pt x="8785" y="11125"/>
                  <a:pt x="8693" y="12219"/>
                </a:cubicBezTo>
                <a:cubicBezTo>
                  <a:pt x="8511" y="14226"/>
                  <a:pt x="9119" y="16323"/>
                  <a:pt x="10517" y="17782"/>
                </a:cubicBezTo>
                <a:cubicBezTo>
                  <a:pt x="11915" y="19210"/>
                  <a:pt x="14165" y="19818"/>
                  <a:pt x="16019" y="19058"/>
                </a:cubicBezTo>
                <a:cubicBezTo>
                  <a:pt x="17326" y="18542"/>
                  <a:pt x="18298" y="17417"/>
                  <a:pt x="19028" y="16262"/>
                </a:cubicBezTo>
                <a:cubicBezTo>
                  <a:pt x="20335" y="14165"/>
                  <a:pt x="20973" y="11642"/>
                  <a:pt x="20882" y="9180"/>
                </a:cubicBezTo>
                <a:cubicBezTo>
                  <a:pt x="20852" y="8359"/>
                  <a:pt x="20639" y="7356"/>
                  <a:pt x="19879" y="7022"/>
                </a:cubicBezTo>
                <a:cubicBezTo>
                  <a:pt x="18724" y="6535"/>
                  <a:pt x="17660" y="7903"/>
                  <a:pt x="17326" y="9058"/>
                </a:cubicBezTo>
                <a:cubicBezTo>
                  <a:pt x="16748" y="11186"/>
                  <a:pt x="16991" y="13618"/>
                  <a:pt x="18359" y="15411"/>
                </a:cubicBezTo>
                <a:cubicBezTo>
                  <a:pt x="19666" y="17174"/>
                  <a:pt x="22250" y="18025"/>
                  <a:pt x="24286" y="17083"/>
                </a:cubicBezTo>
                <a:cubicBezTo>
                  <a:pt x="27204" y="15715"/>
                  <a:pt x="27569" y="11703"/>
                  <a:pt x="27113" y="8511"/>
                </a:cubicBezTo>
                <a:cubicBezTo>
                  <a:pt x="26931" y="6991"/>
                  <a:pt x="26627" y="5472"/>
                  <a:pt x="25837" y="4165"/>
                </a:cubicBezTo>
                <a:cubicBezTo>
                  <a:pt x="24499" y="1915"/>
                  <a:pt x="21885" y="608"/>
                  <a:pt x="19301" y="396"/>
                </a:cubicBezTo>
                <a:cubicBezTo>
                  <a:pt x="14013" y="0"/>
                  <a:pt x="6140" y="3830"/>
                  <a:pt x="2918" y="8146"/>
                </a:cubicBezTo>
                <a:cubicBezTo>
                  <a:pt x="0" y="12037"/>
                  <a:pt x="669" y="21855"/>
                  <a:pt x="7508" y="18998"/>
                </a:cubicBezTo>
                <a:close/>
              </a:path>
            </a:pathLst>
          </a:custGeom>
          <a:noFill/>
          <a:ln w="9875" cap="flat" cmpd="sng">
            <a:solidFill>
              <a:schemeClr val="dk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4" name="Google Shape;484;p24"/>
          <p:cNvPicPr preferRelativeResize="0"/>
          <p:nvPr/>
        </p:nvPicPr>
        <p:blipFill rotWithShape="1">
          <a:blip r:embed="rId2">
            <a:alphaModFix/>
          </a:blip>
          <a:srcRect l="45607"/>
          <a:stretch/>
        </p:blipFill>
        <p:spPr>
          <a:xfrm>
            <a:off x="6141875" y="-188950"/>
            <a:ext cx="3192626" cy="586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7200900" y="57150"/>
            <a:ext cx="2481550" cy="1162050"/>
            <a:chOff x="7200900" y="57150"/>
            <a:chExt cx="2481550" cy="1162050"/>
          </a:xfrm>
        </p:grpSpPr>
        <p:sp>
          <p:nvSpPr>
            <p:cNvPr id="36" name="Google Shape;36;p4"/>
            <p:cNvSpPr/>
            <p:nvPr/>
          </p:nvSpPr>
          <p:spPr>
            <a:xfrm>
              <a:off x="7716084" y="114764"/>
              <a:ext cx="1945369" cy="1043919"/>
            </a:xfrm>
            <a:custGeom>
              <a:avLst/>
              <a:gdLst/>
              <a:ahLst/>
              <a:cxnLst/>
              <a:rect l="l" t="t" r="r" b="b"/>
              <a:pathLst>
                <a:path w="28907" h="15512" extrusionOk="0">
                  <a:moveTo>
                    <a:pt x="1610" y="0"/>
                  </a:moveTo>
                  <a:cubicBezTo>
                    <a:pt x="1286" y="0"/>
                    <a:pt x="962" y="3"/>
                    <a:pt x="639" y="9"/>
                  </a:cubicBezTo>
                  <a:cubicBezTo>
                    <a:pt x="426" y="708"/>
                    <a:pt x="183" y="1408"/>
                    <a:pt x="0" y="2107"/>
                  </a:cubicBezTo>
                  <a:cubicBezTo>
                    <a:pt x="1034" y="2228"/>
                    <a:pt x="2007" y="2380"/>
                    <a:pt x="3010" y="2563"/>
                  </a:cubicBezTo>
                  <a:cubicBezTo>
                    <a:pt x="5654" y="3079"/>
                    <a:pt x="8238" y="3900"/>
                    <a:pt x="10730" y="4873"/>
                  </a:cubicBezTo>
                  <a:cubicBezTo>
                    <a:pt x="13223" y="5876"/>
                    <a:pt x="15533" y="7031"/>
                    <a:pt x="17843" y="8307"/>
                  </a:cubicBezTo>
                  <a:cubicBezTo>
                    <a:pt x="19940" y="9371"/>
                    <a:pt x="22037" y="10435"/>
                    <a:pt x="23922" y="11742"/>
                  </a:cubicBezTo>
                  <a:cubicBezTo>
                    <a:pt x="25442" y="12836"/>
                    <a:pt x="26809" y="14082"/>
                    <a:pt x="27964" y="15511"/>
                  </a:cubicBezTo>
                  <a:cubicBezTo>
                    <a:pt x="28268" y="15146"/>
                    <a:pt x="28572" y="14751"/>
                    <a:pt x="28907" y="14386"/>
                  </a:cubicBezTo>
                  <a:cubicBezTo>
                    <a:pt x="28876" y="14356"/>
                    <a:pt x="28846" y="14295"/>
                    <a:pt x="28846" y="14234"/>
                  </a:cubicBezTo>
                  <a:cubicBezTo>
                    <a:pt x="28907" y="11620"/>
                    <a:pt x="26809" y="9432"/>
                    <a:pt x="24955" y="7851"/>
                  </a:cubicBezTo>
                  <a:cubicBezTo>
                    <a:pt x="20943" y="4386"/>
                    <a:pt x="15837" y="2107"/>
                    <a:pt x="10669" y="952"/>
                  </a:cubicBezTo>
                  <a:cubicBezTo>
                    <a:pt x="7677" y="265"/>
                    <a:pt x="4634" y="0"/>
                    <a:pt x="1610" y="0"/>
                  </a:cubicBezTo>
                  <a:close/>
                </a:path>
              </a:pathLst>
            </a:custGeom>
            <a:solidFill>
              <a:srgbClr val="FA0A05">
                <a:alpha val="57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7294624" y="132494"/>
              <a:ext cx="1947388" cy="1044390"/>
            </a:xfrm>
            <a:custGeom>
              <a:avLst/>
              <a:gdLst/>
              <a:ahLst/>
              <a:cxnLst/>
              <a:rect l="l" t="t" r="r" b="b"/>
              <a:pathLst>
                <a:path w="28937" h="15519" extrusionOk="0">
                  <a:moveTo>
                    <a:pt x="1899" y="0"/>
                  </a:moveTo>
                  <a:cubicBezTo>
                    <a:pt x="1489" y="0"/>
                    <a:pt x="1079" y="6"/>
                    <a:pt x="669" y="17"/>
                  </a:cubicBezTo>
                  <a:cubicBezTo>
                    <a:pt x="426" y="686"/>
                    <a:pt x="213" y="1415"/>
                    <a:pt x="0" y="2114"/>
                  </a:cubicBezTo>
                  <a:cubicBezTo>
                    <a:pt x="1034" y="2206"/>
                    <a:pt x="2006" y="2358"/>
                    <a:pt x="3009" y="2570"/>
                  </a:cubicBezTo>
                  <a:cubicBezTo>
                    <a:pt x="5654" y="3087"/>
                    <a:pt x="8237" y="3877"/>
                    <a:pt x="10760" y="4880"/>
                  </a:cubicBezTo>
                  <a:cubicBezTo>
                    <a:pt x="13222" y="5853"/>
                    <a:pt x="15532" y="7039"/>
                    <a:pt x="17873" y="8285"/>
                  </a:cubicBezTo>
                  <a:cubicBezTo>
                    <a:pt x="19970" y="9349"/>
                    <a:pt x="22037" y="10412"/>
                    <a:pt x="23952" y="11750"/>
                  </a:cubicBezTo>
                  <a:cubicBezTo>
                    <a:pt x="25472" y="12814"/>
                    <a:pt x="26840" y="14090"/>
                    <a:pt x="27964" y="15519"/>
                  </a:cubicBezTo>
                  <a:cubicBezTo>
                    <a:pt x="28268" y="15124"/>
                    <a:pt x="28572" y="14759"/>
                    <a:pt x="28937" y="14364"/>
                  </a:cubicBezTo>
                  <a:cubicBezTo>
                    <a:pt x="28846" y="14334"/>
                    <a:pt x="28846" y="14303"/>
                    <a:pt x="28846" y="14212"/>
                  </a:cubicBezTo>
                  <a:cubicBezTo>
                    <a:pt x="28937" y="11598"/>
                    <a:pt x="26840" y="9440"/>
                    <a:pt x="24985" y="7829"/>
                  </a:cubicBezTo>
                  <a:cubicBezTo>
                    <a:pt x="20943" y="4394"/>
                    <a:pt x="15867" y="2114"/>
                    <a:pt x="10700" y="959"/>
                  </a:cubicBezTo>
                  <a:cubicBezTo>
                    <a:pt x="7792" y="293"/>
                    <a:pt x="4838" y="0"/>
                    <a:pt x="1899" y="0"/>
                  </a:cubicBezTo>
                  <a:close/>
                </a:path>
              </a:pathLst>
            </a:custGeom>
            <a:solidFill>
              <a:srgbClr val="BDE604">
                <a:alpha val="57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8" name="Google Shape;38;p4"/>
            <p:cNvPicPr preferRelativeResize="0"/>
            <p:nvPr/>
          </p:nvPicPr>
          <p:blipFill rotWithShape="1">
            <a:blip r:embed="rId2">
              <a:alphaModFix/>
            </a:blip>
            <a:srcRect l="51753" b="77407"/>
            <a:stretch/>
          </p:blipFill>
          <p:spPr>
            <a:xfrm>
              <a:off x="7200900" y="57150"/>
              <a:ext cx="2481550" cy="11620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" name="Google Shape;39;p4"/>
          <p:cNvGrpSpPr/>
          <p:nvPr/>
        </p:nvGrpSpPr>
        <p:grpSpPr>
          <a:xfrm>
            <a:off x="71725" y="132500"/>
            <a:ext cx="899824" cy="1043900"/>
            <a:chOff x="71725" y="132500"/>
            <a:chExt cx="899824" cy="1043900"/>
          </a:xfrm>
        </p:grpSpPr>
        <p:sp>
          <p:nvSpPr>
            <p:cNvPr id="40" name="Google Shape;40;p4"/>
            <p:cNvSpPr/>
            <p:nvPr/>
          </p:nvSpPr>
          <p:spPr>
            <a:xfrm>
              <a:off x="71725" y="289890"/>
              <a:ext cx="493369" cy="808726"/>
            </a:xfrm>
            <a:custGeom>
              <a:avLst/>
              <a:gdLst/>
              <a:ahLst/>
              <a:cxnLst/>
              <a:rect l="l" t="t" r="r" b="b"/>
              <a:pathLst>
                <a:path w="8359" h="13702" extrusionOk="0">
                  <a:moveTo>
                    <a:pt x="5107" y="0"/>
                  </a:moveTo>
                  <a:cubicBezTo>
                    <a:pt x="4073" y="2614"/>
                    <a:pt x="3101" y="4651"/>
                    <a:pt x="1733" y="7022"/>
                  </a:cubicBezTo>
                  <a:cubicBezTo>
                    <a:pt x="882" y="8511"/>
                    <a:pt x="0" y="10365"/>
                    <a:pt x="882" y="11855"/>
                  </a:cubicBezTo>
                  <a:cubicBezTo>
                    <a:pt x="1490" y="12919"/>
                    <a:pt x="2797" y="13374"/>
                    <a:pt x="3952" y="13618"/>
                  </a:cubicBezTo>
                  <a:cubicBezTo>
                    <a:pt x="4362" y="13663"/>
                    <a:pt x="4765" y="13701"/>
                    <a:pt x="5164" y="13701"/>
                  </a:cubicBezTo>
                  <a:cubicBezTo>
                    <a:pt x="5563" y="13701"/>
                    <a:pt x="5958" y="13663"/>
                    <a:pt x="6353" y="13557"/>
                  </a:cubicBezTo>
                  <a:cubicBezTo>
                    <a:pt x="7113" y="13344"/>
                    <a:pt x="7842" y="12858"/>
                    <a:pt x="8146" y="12098"/>
                  </a:cubicBezTo>
                  <a:cubicBezTo>
                    <a:pt x="8359" y="11520"/>
                    <a:pt x="8359" y="10882"/>
                    <a:pt x="8298" y="10274"/>
                  </a:cubicBezTo>
                  <a:cubicBezTo>
                    <a:pt x="7903" y="7022"/>
                    <a:pt x="6474" y="2979"/>
                    <a:pt x="5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359956" y="132750"/>
              <a:ext cx="520342" cy="876012"/>
            </a:xfrm>
            <a:custGeom>
              <a:avLst/>
              <a:gdLst/>
              <a:ahLst/>
              <a:cxnLst/>
              <a:rect l="l" t="t" r="r" b="b"/>
              <a:pathLst>
                <a:path w="8816" h="14842" extrusionOk="0">
                  <a:moveTo>
                    <a:pt x="4204" y="1"/>
                  </a:moveTo>
                  <a:cubicBezTo>
                    <a:pt x="4191" y="1"/>
                    <a:pt x="4178" y="2"/>
                    <a:pt x="4165" y="4"/>
                  </a:cubicBezTo>
                  <a:cubicBezTo>
                    <a:pt x="3010" y="186"/>
                    <a:pt x="1581" y="7208"/>
                    <a:pt x="1277" y="8181"/>
                  </a:cubicBezTo>
                  <a:cubicBezTo>
                    <a:pt x="609" y="10217"/>
                    <a:pt x="1" y="12649"/>
                    <a:pt x="2098" y="14168"/>
                  </a:cubicBezTo>
                  <a:cubicBezTo>
                    <a:pt x="2220" y="14260"/>
                    <a:pt x="2341" y="14320"/>
                    <a:pt x="2432" y="14351"/>
                  </a:cubicBezTo>
                  <a:cubicBezTo>
                    <a:pt x="3092" y="14674"/>
                    <a:pt x="3846" y="14842"/>
                    <a:pt x="4601" y="14842"/>
                  </a:cubicBezTo>
                  <a:cubicBezTo>
                    <a:pt x="5552" y="14842"/>
                    <a:pt x="6503" y="14575"/>
                    <a:pt x="7265" y="14016"/>
                  </a:cubicBezTo>
                  <a:cubicBezTo>
                    <a:pt x="8147" y="13378"/>
                    <a:pt x="8755" y="12375"/>
                    <a:pt x="8785" y="11281"/>
                  </a:cubicBezTo>
                  <a:cubicBezTo>
                    <a:pt x="8816" y="10369"/>
                    <a:pt x="8512" y="9548"/>
                    <a:pt x="8177" y="8697"/>
                  </a:cubicBezTo>
                  <a:cubicBezTo>
                    <a:pt x="7727" y="7496"/>
                    <a:pt x="5317" y="1"/>
                    <a:pt x="4204" y="1"/>
                  </a:cubicBezTo>
                  <a:close/>
                </a:path>
              </a:pathLst>
            </a:custGeom>
            <a:solidFill>
              <a:srgbClr val="078CF5">
                <a:alpha val="57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2" name="Google Shape;42;p4"/>
            <p:cNvPicPr preferRelativeResize="0"/>
            <p:nvPr/>
          </p:nvPicPr>
          <p:blipFill rotWithShape="1">
            <a:blip r:embed="rId2">
              <a:alphaModFix/>
            </a:blip>
            <a:srcRect r="82505" b="79704"/>
            <a:stretch/>
          </p:blipFill>
          <p:spPr>
            <a:xfrm>
              <a:off x="71725" y="132500"/>
              <a:ext cx="899824" cy="104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" name="Google Shape;43;p4"/>
          <p:cNvGrpSpPr/>
          <p:nvPr/>
        </p:nvGrpSpPr>
        <p:grpSpPr>
          <a:xfrm>
            <a:off x="6867525" y="4041549"/>
            <a:ext cx="2166076" cy="1492477"/>
            <a:chOff x="6867525" y="4041549"/>
            <a:chExt cx="2166076" cy="1492477"/>
          </a:xfrm>
        </p:grpSpPr>
        <p:grpSp>
          <p:nvGrpSpPr>
            <p:cNvPr id="44" name="Google Shape;44;p4"/>
            <p:cNvGrpSpPr/>
            <p:nvPr/>
          </p:nvGrpSpPr>
          <p:grpSpPr>
            <a:xfrm>
              <a:off x="6916554" y="4041549"/>
              <a:ext cx="2117047" cy="1397905"/>
              <a:chOff x="7452315" y="4210797"/>
              <a:chExt cx="1177053" cy="777218"/>
            </a:xfrm>
          </p:grpSpPr>
          <p:sp>
            <p:nvSpPr>
              <p:cNvPr id="45" name="Google Shape;45;p4"/>
              <p:cNvSpPr/>
              <p:nvPr/>
            </p:nvSpPr>
            <p:spPr>
              <a:xfrm>
                <a:off x="7767340" y="4210797"/>
                <a:ext cx="862027" cy="777218"/>
              </a:xfrm>
              <a:custGeom>
                <a:avLst/>
                <a:gdLst/>
                <a:ahLst/>
                <a:cxnLst/>
                <a:rect l="l" t="t" r="r" b="b"/>
                <a:pathLst>
                  <a:path w="19546" h="17623" extrusionOk="0">
                    <a:moveTo>
                      <a:pt x="9879" y="1"/>
                    </a:moveTo>
                    <a:lnTo>
                      <a:pt x="9879" y="1"/>
                    </a:lnTo>
                    <a:cubicBezTo>
                      <a:pt x="7630" y="822"/>
                      <a:pt x="5441" y="1794"/>
                      <a:pt x="3679" y="3344"/>
                    </a:cubicBezTo>
                    <a:cubicBezTo>
                      <a:pt x="2037" y="4773"/>
                      <a:pt x="821" y="6506"/>
                      <a:pt x="396" y="8329"/>
                    </a:cubicBezTo>
                    <a:cubicBezTo>
                      <a:pt x="1" y="10031"/>
                      <a:pt x="335" y="11825"/>
                      <a:pt x="1703" y="13588"/>
                    </a:cubicBezTo>
                    <a:cubicBezTo>
                      <a:pt x="3410" y="15750"/>
                      <a:pt x="5782" y="17623"/>
                      <a:pt x="8308" y="17623"/>
                    </a:cubicBezTo>
                    <a:cubicBezTo>
                      <a:pt x="9155" y="17623"/>
                      <a:pt x="10020" y="17412"/>
                      <a:pt x="10882" y="16931"/>
                    </a:cubicBezTo>
                    <a:cubicBezTo>
                      <a:pt x="12676" y="15898"/>
                      <a:pt x="14530" y="14652"/>
                      <a:pt x="16019" y="13193"/>
                    </a:cubicBezTo>
                    <a:cubicBezTo>
                      <a:pt x="16779" y="12524"/>
                      <a:pt x="18876" y="8785"/>
                      <a:pt x="19545" y="8603"/>
                    </a:cubicBezTo>
                    <a:lnTo>
                      <a:pt x="19545" y="8603"/>
                    </a:lnTo>
                    <a:cubicBezTo>
                      <a:pt x="17326" y="9180"/>
                      <a:pt x="15077" y="9636"/>
                      <a:pt x="12797" y="9971"/>
                    </a:cubicBezTo>
                    <a:cubicBezTo>
                      <a:pt x="14287" y="8117"/>
                      <a:pt x="15654" y="6171"/>
                      <a:pt x="16870" y="4165"/>
                    </a:cubicBezTo>
                    <a:lnTo>
                      <a:pt x="16870" y="4165"/>
                    </a:lnTo>
                    <a:cubicBezTo>
                      <a:pt x="14165" y="4834"/>
                      <a:pt x="11490" y="5594"/>
                      <a:pt x="8846" y="6475"/>
                    </a:cubicBezTo>
                    <a:cubicBezTo>
                      <a:pt x="9028" y="4317"/>
                      <a:pt x="9363" y="2129"/>
                      <a:pt x="9879" y="1"/>
                    </a:cubicBezTo>
                    <a:close/>
                  </a:path>
                </a:pathLst>
              </a:custGeom>
              <a:solidFill>
                <a:srgbClr val="FA0A0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4"/>
              <p:cNvSpPr/>
              <p:nvPr/>
            </p:nvSpPr>
            <p:spPr>
              <a:xfrm>
                <a:off x="7452315" y="4543335"/>
                <a:ext cx="636796" cy="269510"/>
              </a:xfrm>
              <a:custGeom>
                <a:avLst/>
                <a:gdLst/>
                <a:ahLst/>
                <a:cxnLst/>
                <a:rect l="l" t="t" r="r" b="b"/>
                <a:pathLst>
                  <a:path w="14439" h="6111" extrusionOk="0">
                    <a:moveTo>
                      <a:pt x="5591" y="1"/>
                    </a:moveTo>
                    <a:cubicBezTo>
                      <a:pt x="4207" y="1"/>
                      <a:pt x="2836" y="235"/>
                      <a:pt x="1581" y="820"/>
                    </a:cubicBezTo>
                    <a:cubicBezTo>
                      <a:pt x="1156" y="1002"/>
                      <a:pt x="700" y="1276"/>
                      <a:pt x="457" y="1701"/>
                    </a:cubicBezTo>
                    <a:cubicBezTo>
                      <a:pt x="1" y="2400"/>
                      <a:pt x="244" y="3373"/>
                      <a:pt x="791" y="3981"/>
                    </a:cubicBezTo>
                    <a:cubicBezTo>
                      <a:pt x="1368" y="4589"/>
                      <a:pt x="2128" y="4923"/>
                      <a:pt x="2919" y="5166"/>
                    </a:cubicBezTo>
                    <a:cubicBezTo>
                      <a:pt x="4863" y="5805"/>
                      <a:pt x="6945" y="6111"/>
                      <a:pt x="9008" y="6111"/>
                    </a:cubicBezTo>
                    <a:cubicBezTo>
                      <a:pt x="9106" y="6111"/>
                      <a:pt x="9204" y="6110"/>
                      <a:pt x="9302" y="6109"/>
                    </a:cubicBezTo>
                    <a:cubicBezTo>
                      <a:pt x="10183" y="6109"/>
                      <a:pt x="11095" y="5987"/>
                      <a:pt x="11733" y="5470"/>
                    </a:cubicBezTo>
                    <a:cubicBezTo>
                      <a:pt x="14439" y="3312"/>
                      <a:pt x="10670" y="820"/>
                      <a:pt x="8755" y="364"/>
                    </a:cubicBezTo>
                    <a:cubicBezTo>
                      <a:pt x="7724" y="139"/>
                      <a:pt x="6654" y="1"/>
                      <a:pt x="5591" y="1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7" name="Google Shape;47;p4"/>
            <p:cNvPicPr preferRelativeResize="0"/>
            <p:nvPr/>
          </p:nvPicPr>
          <p:blipFill rotWithShape="1">
            <a:blip r:embed="rId2">
              <a:alphaModFix/>
            </a:blip>
            <a:srcRect l="57887" t="54872" b="16110"/>
            <a:stretch/>
          </p:blipFill>
          <p:spPr>
            <a:xfrm>
              <a:off x="6867525" y="4041550"/>
              <a:ext cx="2166076" cy="14924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" name="Google Shape;48;p4"/>
          <p:cNvSpPr txBox="1">
            <a:spLocks noGrp="1"/>
          </p:cNvSpPr>
          <p:nvPr>
            <p:ph type="body" idx="1"/>
          </p:nvPr>
        </p:nvSpPr>
        <p:spPr>
          <a:xfrm>
            <a:off x="713250" y="1098600"/>
            <a:ext cx="7717500" cy="350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1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4"/>
          <p:cNvSpPr txBox="1">
            <a:spLocks noGrp="1"/>
          </p:cNvSpPr>
          <p:nvPr>
            <p:ph type="title"/>
          </p:nvPr>
        </p:nvSpPr>
        <p:spPr>
          <a:xfrm>
            <a:off x="713250" y="406737"/>
            <a:ext cx="7717500" cy="47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5"/>
          <p:cNvGrpSpPr/>
          <p:nvPr/>
        </p:nvGrpSpPr>
        <p:grpSpPr>
          <a:xfrm>
            <a:off x="3981775" y="-815750"/>
            <a:ext cx="5248299" cy="2047381"/>
            <a:chOff x="3895700" y="-1023687"/>
            <a:chExt cx="5248299" cy="2047381"/>
          </a:xfrm>
        </p:grpSpPr>
        <p:grpSp>
          <p:nvGrpSpPr>
            <p:cNvPr id="52" name="Google Shape;52;p5"/>
            <p:cNvGrpSpPr/>
            <p:nvPr/>
          </p:nvGrpSpPr>
          <p:grpSpPr>
            <a:xfrm>
              <a:off x="4215821" y="-974260"/>
              <a:ext cx="4928178" cy="1997954"/>
              <a:chOff x="4571996" y="3621978"/>
              <a:chExt cx="4928178" cy="1997954"/>
            </a:xfrm>
          </p:grpSpPr>
          <p:sp>
            <p:nvSpPr>
              <p:cNvPr id="53" name="Google Shape;53;p5"/>
              <p:cNvSpPr/>
              <p:nvPr/>
            </p:nvSpPr>
            <p:spPr>
              <a:xfrm>
                <a:off x="7043123" y="4345414"/>
                <a:ext cx="333860" cy="501416"/>
              </a:xfrm>
              <a:custGeom>
                <a:avLst/>
                <a:gdLst/>
                <a:ahLst/>
                <a:cxnLst/>
                <a:rect l="l" t="t" r="r" b="b"/>
                <a:pathLst>
                  <a:path w="3740" h="5617" extrusionOk="0">
                    <a:moveTo>
                      <a:pt x="2232" y="1"/>
                    </a:moveTo>
                    <a:cubicBezTo>
                      <a:pt x="1773" y="1"/>
                      <a:pt x="1229" y="273"/>
                      <a:pt x="1034" y="662"/>
                    </a:cubicBezTo>
                    <a:cubicBezTo>
                      <a:pt x="730" y="1300"/>
                      <a:pt x="578" y="2030"/>
                      <a:pt x="396" y="2729"/>
                    </a:cubicBezTo>
                    <a:cubicBezTo>
                      <a:pt x="244" y="3367"/>
                      <a:pt x="1" y="4036"/>
                      <a:pt x="92" y="4735"/>
                    </a:cubicBezTo>
                    <a:cubicBezTo>
                      <a:pt x="139" y="5203"/>
                      <a:pt x="545" y="5616"/>
                      <a:pt x="1007" y="5616"/>
                    </a:cubicBezTo>
                    <a:cubicBezTo>
                      <a:pt x="1145" y="5616"/>
                      <a:pt x="1289" y="5579"/>
                      <a:pt x="1429" y="5495"/>
                    </a:cubicBezTo>
                    <a:cubicBezTo>
                      <a:pt x="2523" y="4766"/>
                      <a:pt x="3253" y="3215"/>
                      <a:pt x="3466" y="1848"/>
                    </a:cubicBezTo>
                    <a:cubicBezTo>
                      <a:pt x="3739" y="1513"/>
                      <a:pt x="3618" y="1057"/>
                      <a:pt x="3405" y="662"/>
                    </a:cubicBezTo>
                    <a:cubicBezTo>
                      <a:pt x="3435" y="662"/>
                      <a:pt x="3435" y="693"/>
                      <a:pt x="3466" y="693"/>
                    </a:cubicBezTo>
                    <a:cubicBezTo>
                      <a:pt x="3405" y="541"/>
                      <a:pt x="3283" y="449"/>
                      <a:pt x="3162" y="358"/>
                    </a:cubicBezTo>
                    <a:cubicBezTo>
                      <a:pt x="2979" y="206"/>
                      <a:pt x="2797" y="176"/>
                      <a:pt x="2554" y="54"/>
                    </a:cubicBezTo>
                    <a:cubicBezTo>
                      <a:pt x="2457" y="18"/>
                      <a:pt x="2347" y="1"/>
                      <a:pt x="22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5"/>
              <p:cNvSpPr/>
              <p:nvPr/>
            </p:nvSpPr>
            <p:spPr>
              <a:xfrm>
                <a:off x="7499011" y="4071626"/>
                <a:ext cx="290387" cy="563099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6308" extrusionOk="0">
                    <a:moveTo>
                      <a:pt x="1803" y="1"/>
                    </a:moveTo>
                    <a:cubicBezTo>
                      <a:pt x="1533" y="1"/>
                      <a:pt x="1260" y="107"/>
                      <a:pt x="1034" y="355"/>
                    </a:cubicBezTo>
                    <a:cubicBezTo>
                      <a:pt x="304" y="1146"/>
                      <a:pt x="334" y="2240"/>
                      <a:pt x="213" y="3304"/>
                    </a:cubicBezTo>
                    <a:cubicBezTo>
                      <a:pt x="122" y="4215"/>
                      <a:pt x="0" y="5219"/>
                      <a:pt x="395" y="6039"/>
                    </a:cubicBezTo>
                    <a:cubicBezTo>
                      <a:pt x="514" y="6225"/>
                      <a:pt x="698" y="6308"/>
                      <a:pt x="880" y="6308"/>
                    </a:cubicBezTo>
                    <a:cubicBezTo>
                      <a:pt x="1025" y="6308"/>
                      <a:pt x="1169" y="6255"/>
                      <a:pt x="1277" y="6161"/>
                    </a:cubicBezTo>
                    <a:cubicBezTo>
                      <a:pt x="1976" y="5583"/>
                      <a:pt x="2219" y="4611"/>
                      <a:pt x="2462" y="3760"/>
                    </a:cubicBezTo>
                    <a:cubicBezTo>
                      <a:pt x="2766" y="2848"/>
                      <a:pt x="3252" y="1784"/>
                      <a:pt x="2948" y="842"/>
                    </a:cubicBezTo>
                    <a:cubicBezTo>
                      <a:pt x="2772" y="352"/>
                      <a:pt x="2292" y="1"/>
                      <a:pt x="18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5"/>
              <p:cNvSpPr/>
              <p:nvPr/>
            </p:nvSpPr>
            <p:spPr>
              <a:xfrm>
                <a:off x="6497790" y="3771057"/>
                <a:ext cx="444998" cy="590415"/>
              </a:xfrm>
              <a:custGeom>
                <a:avLst/>
                <a:gdLst/>
                <a:ahLst/>
                <a:cxnLst/>
                <a:rect l="l" t="t" r="r" b="b"/>
                <a:pathLst>
                  <a:path w="4985" h="6614" extrusionOk="0">
                    <a:moveTo>
                      <a:pt x="957" y="1"/>
                    </a:moveTo>
                    <a:cubicBezTo>
                      <a:pt x="545" y="1"/>
                      <a:pt x="139" y="274"/>
                      <a:pt x="122" y="865"/>
                    </a:cubicBezTo>
                    <a:cubicBezTo>
                      <a:pt x="0" y="2689"/>
                      <a:pt x="1034" y="5060"/>
                      <a:pt x="2462" y="6215"/>
                    </a:cubicBezTo>
                    <a:cubicBezTo>
                      <a:pt x="2777" y="6460"/>
                      <a:pt x="3132" y="6614"/>
                      <a:pt x="3487" y="6614"/>
                    </a:cubicBezTo>
                    <a:cubicBezTo>
                      <a:pt x="3749" y="6614"/>
                      <a:pt x="4010" y="6530"/>
                      <a:pt x="4255" y="6336"/>
                    </a:cubicBezTo>
                    <a:cubicBezTo>
                      <a:pt x="4681" y="5972"/>
                      <a:pt x="4985" y="5120"/>
                      <a:pt x="4559" y="4604"/>
                    </a:cubicBezTo>
                    <a:cubicBezTo>
                      <a:pt x="4043" y="3905"/>
                      <a:pt x="3435" y="3297"/>
                      <a:pt x="2979" y="2628"/>
                    </a:cubicBezTo>
                    <a:cubicBezTo>
                      <a:pt x="2493" y="1929"/>
                      <a:pt x="2158" y="1139"/>
                      <a:pt x="1733" y="409"/>
                    </a:cubicBezTo>
                    <a:lnTo>
                      <a:pt x="1733" y="440"/>
                    </a:lnTo>
                    <a:cubicBezTo>
                      <a:pt x="1577" y="153"/>
                      <a:pt x="1265" y="1"/>
                      <a:pt x="9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5"/>
              <p:cNvSpPr/>
              <p:nvPr/>
            </p:nvSpPr>
            <p:spPr>
              <a:xfrm>
                <a:off x="7121857" y="3722495"/>
                <a:ext cx="238791" cy="43687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4894" extrusionOk="0">
                    <a:moveTo>
                      <a:pt x="1290" y="0"/>
                    </a:moveTo>
                    <a:cubicBezTo>
                      <a:pt x="1149" y="0"/>
                      <a:pt x="1016" y="72"/>
                      <a:pt x="912" y="193"/>
                    </a:cubicBezTo>
                    <a:cubicBezTo>
                      <a:pt x="486" y="740"/>
                      <a:pt x="426" y="1409"/>
                      <a:pt x="274" y="2108"/>
                    </a:cubicBezTo>
                    <a:cubicBezTo>
                      <a:pt x="122" y="2898"/>
                      <a:pt x="0" y="3628"/>
                      <a:pt x="395" y="4388"/>
                    </a:cubicBezTo>
                    <a:cubicBezTo>
                      <a:pt x="573" y="4709"/>
                      <a:pt x="961" y="4894"/>
                      <a:pt x="1330" y="4894"/>
                    </a:cubicBezTo>
                    <a:cubicBezTo>
                      <a:pt x="1591" y="4894"/>
                      <a:pt x="1843" y="4802"/>
                      <a:pt x="2006" y="4601"/>
                    </a:cubicBezTo>
                    <a:cubicBezTo>
                      <a:pt x="2675" y="3841"/>
                      <a:pt x="2675" y="3050"/>
                      <a:pt x="2523" y="2139"/>
                    </a:cubicBezTo>
                    <a:cubicBezTo>
                      <a:pt x="2401" y="1409"/>
                      <a:pt x="2219" y="619"/>
                      <a:pt x="1611" y="132"/>
                    </a:cubicBezTo>
                    <a:cubicBezTo>
                      <a:pt x="1506" y="41"/>
                      <a:pt x="1396" y="0"/>
                      <a:pt x="12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5"/>
              <p:cNvSpPr/>
              <p:nvPr/>
            </p:nvSpPr>
            <p:spPr>
              <a:xfrm>
                <a:off x="7802877" y="3621978"/>
                <a:ext cx="374477" cy="551138"/>
              </a:xfrm>
              <a:custGeom>
                <a:avLst/>
                <a:gdLst/>
                <a:ahLst/>
                <a:cxnLst/>
                <a:rect l="l" t="t" r="r" b="b"/>
                <a:pathLst>
                  <a:path w="4195" h="6174" extrusionOk="0">
                    <a:moveTo>
                      <a:pt x="3149" y="0"/>
                    </a:moveTo>
                    <a:cubicBezTo>
                      <a:pt x="2999" y="0"/>
                      <a:pt x="2853" y="42"/>
                      <a:pt x="2736" y="134"/>
                    </a:cubicBezTo>
                    <a:cubicBezTo>
                      <a:pt x="2037" y="711"/>
                      <a:pt x="1581" y="1471"/>
                      <a:pt x="1125" y="2322"/>
                    </a:cubicBezTo>
                    <a:cubicBezTo>
                      <a:pt x="669" y="3173"/>
                      <a:pt x="0" y="4207"/>
                      <a:pt x="365" y="5210"/>
                    </a:cubicBezTo>
                    <a:cubicBezTo>
                      <a:pt x="585" y="5803"/>
                      <a:pt x="1074" y="6173"/>
                      <a:pt x="1626" y="6173"/>
                    </a:cubicBezTo>
                    <a:cubicBezTo>
                      <a:pt x="1839" y="6173"/>
                      <a:pt x="2060" y="6118"/>
                      <a:pt x="2280" y="6000"/>
                    </a:cubicBezTo>
                    <a:cubicBezTo>
                      <a:pt x="3253" y="5514"/>
                      <a:pt x="3466" y="4359"/>
                      <a:pt x="3709" y="3417"/>
                    </a:cubicBezTo>
                    <a:cubicBezTo>
                      <a:pt x="3952" y="2535"/>
                      <a:pt x="4195" y="1623"/>
                      <a:pt x="4043" y="681"/>
                    </a:cubicBezTo>
                    <a:cubicBezTo>
                      <a:pt x="3977" y="285"/>
                      <a:pt x="3544" y="0"/>
                      <a:pt x="3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5"/>
              <p:cNvSpPr/>
              <p:nvPr/>
            </p:nvSpPr>
            <p:spPr>
              <a:xfrm>
                <a:off x="7309854" y="4712221"/>
                <a:ext cx="585327" cy="300028"/>
              </a:xfrm>
              <a:custGeom>
                <a:avLst/>
                <a:gdLst/>
                <a:ahLst/>
                <a:cxnLst/>
                <a:rect l="l" t="t" r="r" b="b"/>
                <a:pathLst>
                  <a:path w="6557" h="3361" extrusionOk="0">
                    <a:moveTo>
                      <a:pt x="4395" y="1"/>
                    </a:moveTo>
                    <a:cubicBezTo>
                      <a:pt x="4308" y="1"/>
                      <a:pt x="4218" y="6"/>
                      <a:pt x="4125" y="18"/>
                    </a:cubicBezTo>
                    <a:cubicBezTo>
                      <a:pt x="2453" y="231"/>
                      <a:pt x="1390" y="1204"/>
                      <a:pt x="326" y="2359"/>
                    </a:cubicBezTo>
                    <a:cubicBezTo>
                      <a:pt x="0" y="2738"/>
                      <a:pt x="256" y="3360"/>
                      <a:pt x="725" y="3360"/>
                    </a:cubicBezTo>
                    <a:cubicBezTo>
                      <a:pt x="781" y="3360"/>
                      <a:pt x="841" y="3351"/>
                      <a:pt x="903" y="3331"/>
                    </a:cubicBezTo>
                    <a:cubicBezTo>
                      <a:pt x="2028" y="2967"/>
                      <a:pt x="3365" y="2997"/>
                      <a:pt x="4551" y="2906"/>
                    </a:cubicBezTo>
                    <a:cubicBezTo>
                      <a:pt x="6556" y="2731"/>
                      <a:pt x="6283" y="1"/>
                      <a:pt x="43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5"/>
              <p:cNvSpPr/>
              <p:nvPr/>
            </p:nvSpPr>
            <p:spPr>
              <a:xfrm>
                <a:off x="6486899" y="4521275"/>
                <a:ext cx="453211" cy="459103"/>
              </a:xfrm>
              <a:custGeom>
                <a:avLst/>
                <a:gdLst/>
                <a:ahLst/>
                <a:cxnLst/>
                <a:rect l="l" t="t" r="r" b="b"/>
                <a:pathLst>
                  <a:path w="5077" h="5143" extrusionOk="0">
                    <a:moveTo>
                      <a:pt x="694" y="1"/>
                    </a:moveTo>
                    <a:cubicBezTo>
                      <a:pt x="531" y="1"/>
                      <a:pt x="406" y="65"/>
                      <a:pt x="335" y="212"/>
                    </a:cubicBezTo>
                    <a:cubicBezTo>
                      <a:pt x="0" y="972"/>
                      <a:pt x="396" y="1823"/>
                      <a:pt x="821" y="2461"/>
                    </a:cubicBezTo>
                    <a:cubicBezTo>
                      <a:pt x="1338" y="3282"/>
                      <a:pt x="1946" y="4042"/>
                      <a:pt x="2675" y="4741"/>
                    </a:cubicBezTo>
                    <a:cubicBezTo>
                      <a:pt x="2924" y="4967"/>
                      <a:pt x="3274" y="5143"/>
                      <a:pt x="3637" y="5143"/>
                    </a:cubicBezTo>
                    <a:cubicBezTo>
                      <a:pt x="3762" y="5143"/>
                      <a:pt x="3888" y="5122"/>
                      <a:pt x="4013" y="5075"/>
                    </a:cubicBezTo>
                    <a:cubicBezTo>
                      <a:pt x="4499" y="4893"/>
                      <a:pt x="4833" y="4650"/>
                      <a:pt x="4955" y="4133"/>
                    </a:cubicBezTo>
                    <a:cubicBezTo>
                      <a:pt x="5077" y="3677"/>
                      <a:pt x="4985" y="3100"/>
                      <a:pt x="4621" y="2796"/>
                    </a:cubicBezTo>
                    <a:cubicBezTo>
                      <a:pt x="4202" y="2481"/>
                      <a:pt x="1707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5"/>
              <p:cNvSpPr/>
              <p:nvPr/>
            </p:nvSpPr>
            <p:spPr>
              <a:xfrm>
                <a:off x="4571996" y="3952199"/>
                <a:ext cx="4928178" cy="1667732"/>
              </a:xfrm>
              <a:custGeom>
                <a:avLst/>
                <a:gdLst/>
                <a:ahLst/>
                <a:cxnLst/>
                <a:rect l="l" t="t" r="r" b="b"/>
                <a:pathLst>
                  <a:path w="68057" h="23031" extrusionOk="0">
                    <a:moveTo>
                      <a:pt x="31553" y="0"/>
                    </a:moveTo>
                    <a:cubicBezTo>
                      <a:pt x="30334" y="0"/>
                      <a:pt x="29117" y="18"/>
                      <a:pt x="27903" y="51"/>
                    </a:cubicBezTo>
                    <a:cubicBezTo>
                      <a:pt x="21095" y="264"/>
                      <a:pt x="14286" y="1024"/>
                      <a:pt x="7690" y="2331"/>
                    </a:cubicBezTo>
                    <a:cubicBezTo>
                      <a:pt x="4833" y="2939"/>
                      <a:pt x="1672" y="3760"/>
                      <a:pt x="31" y="6191"/>
                    </a:cubicBezTo>
                    <a:cubicBezTo>
                      <a:pt x="5259" y="7468"/>
                      <a:pt x="10487" y="8684"/>
                      <a:pt x="15684" y="9930"/>
                    </a:cubicBezTo>
                    <a:cubicBezTo>
                      <a:pt x="10152" y="10902"/>
                      <a:pt x="4803" y="12969"/>
                      <a:pt x="0" y="15979"/>
                    </a:cubicBezTo>
                    <a:cubicBezTo>
                      <a:pt x="3222" y="16343"/>
                      <a:pt x="6414" y="16738"/>
                      <a:pt x="9666" y="17103"/>
                    </a:cubicBezTo>
                    <a:cubicBezTo>
                      <a:pt x="6535" y="18562"/>
                      <a:pt x="3678" y="20568"/>
                      <a:pt x="1338" y="23030"/>
                    </a:cubicBezTo>
                    <a:cubicBezTo>
                      <a:pt x="10365" y="21511"/>
                      <a:pt x="19545" y="20416"/>
                      <a:pt x="28724" y="19778"/>
                    </a:cubicBezTo>
                    <a:cubicBezTo>
                      <a:pt x="31245" y="19595"/>
                      <a:pt x="33876" y="19262"/>
                      <a:pt x="36460" y="19262"/>
                    </a:cubicBezTo>
                    <a:cubicBezTo>
                      <a:pt x="37739" y="19262"/>
                      <a:pt x="39006" y="19344"/>
                      <a:pt x="40244" y="19565"/>
                    </a:cubicBezTo>
                    <a:cubicBezTo>
                      <a:pt x="43496" y="20143"/>
                      <a:pt x="46658" y="21784"/>
                      <a:pt x="50001" y="22270"/>
                    </a:cubicBezTo>
                    <a:cubicBezTo>
                      <a:pt x="50768" y="22388"/>
                      <a:pt x="51541" y="22446"/>
                      <a:pt x="52315" y="22446"/>
                    </a:cubicBezTo>
                    <a:cubicBezTo>
                      <a:pt x="56727" y="22446"/>
                      <a:pt x="61131" y="20570"/>
                      <a:pt x="64105" y="17286"/>
                    </a:cubicBezTo>
                    <a:cubicBezTo>
                      <a:pt x="65017" y="16313"/>
                      <a:pt x="65807" y="15158"/>
                      <a:pt x="66050" y="13851"/>
                    </a:cubicBezTo>
                    <a:cubicBezTo>
                      <a:pt x="68056" y="1541"/>
                      <a:pt x="52950" y="1601"/>
                      <a:pt x="44469" y="690"/>
                    </a:cubicBezTo>
                    <a:cubicBezTo>
                      <a:pt x="40181" y="216"/>
                      <a:pt x="35857" y="0"/>
                      <a:pt x="31553" y="0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61" name="Google Shape;61;p5"/>
            <p:cNvPicPr preferRelativeResize="0"/>
            <p:nvPr/>
          </p:nvPicPr>
          <p:blipFill rotWithShape="1">
            <a:blip r:embed="rId2">
              <a:alphaModFix/>
            </a:blip>
            <a:srcRect b="60194"/>
            <a:stretch/>
          </p:blipFill>
          <p:spPr>
            <a:xfrm>
              <a:off x="3895700" y="-1023687"/>
              <a:ext cx="5143500" cy="20473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" name="Google Shape;62;p5"/>
          <p:cNvGrpSpPr/>
          <p:nvPr/>
        </p:nvGrpSpPr>
        <p:grpSpPr>
          <a:xfrm>
            <a:off x="619125" y="3581400"/>
            <a:ext cx="3038474" cy="2505074"/>
            <a:chOff x="619125" y="3581400"/>
            <a:chExt cx="3038474" cy="2505074"/>
          </a:xfrm>
        </p:grpSpPr>
        <p:grpSp>
          <p:nvGrpSpPr>
            <p:cNvPr id="63" name="Google Shape;63;p5"/>
            <p:cNvGrpSpPr/>
            <p:nvPr/>
          </p:nvGrpSpPr>
          <p:grpSpPr>
            <a:xfrm>
              <a:off x="665000" y="3640825"/>
              <a:ext cx="2926468" cy="2378752"/>
              <a:chOff x="-393300" y="3134650"/>
              <a:chExt cx="2926468" cy="2378752"/>
            </a:xfrm>
          </p:grpSpPr>
          <p:sp>
            <p:nvSpPr>
              <p:cNvPr id="64" name="Google Shape;64;p5"/>
              <p:cNvSpPr/>
              <p:nvPr/>
            </p:nvSpPr>
            <p:spPr>
              <a:xfrm>
                <a:off x="-393300" y="3662094"/>
                <a:ext cx="1286636" cy="1170701"/>
              </a:xfrm>
              <a:custGeom>
                <a:avLst/>
                <a:gdLst/>
                <a:ahLst/>
                <a:cxnLst/>
                <a:rect l="l" t="t" r="r" b="b"/>
                <a:pathLst>
                  <a:path w="15743" h="14324" extrusionOk="0">
                    <a:moveTo>
                      <a:pt x="11222" y="0"/>
                    </a:moveTo>
                    <a:cubicBezTo>
                      <a:pt x="11190" y="0"/>
                      <a:pt x="11158" y="0"/>
                      <a:pt x="11126" y="1"/>
                    </a:cubicBezTo>
                    <a:cubicBezTo>
                      <a:pt x="7752" y="62"/>
                      <a:pt x="4135" y="4530"/>
                      <a:pt x="2280" y="6992"/>
                    </a:cubicBezTo>
                    <a:cubicBezTo>
                      <a:pt x="1065" y="8633"/>
                      <a:pt x="1" y="10579"/>
                      <a:pt x="305" y="12585"/>
                    </a:cubicBezTo>
                    <a:cubicBezTo>
                      <a:pt x="396" y="13223"/>
                      <a:pt x="670" y="13922"/>
                      <a:pt x="1247" y="14165"/>
                    </a:cubicBezTo>
                    <a:cubicBezTo>
                      <a:pt x="1463" y="14277"/>
                      <a:pt x="1686" y="14323"/>
                      <a:pt x="1912" y="14323"/>
                    </a:cubicBezTo>
                    <a:cubicBezTo>
                      <a:pt x="2481" y="14323"/>
                      <a:pt x="3065" y="14031"/>
                      <a:pt x="3587" y="13770"/>
                    </a:cubicBezTo>
                    <a:cubicBezTo>
                      <a:pt x="6992" y="11855"/>
                      <a:pt x="10123" y="9454"/>
                      <a:pt x="12919" y="6779"/>
                    </a:cubicBezTo>
                    <a:cubicBezTo>
                      <a:pt x="15484" y="4244"/>
                      <a:pt x="15742" y="0"/>
                      <a:pt x="112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5"/>
              <p:cNvSpPr/>
              <p:nvPr/>
            </p:nvSpPr>
            <p:spPr>
              <a:xfrm>
                <a:off x="-345025" y="3134650"/>
                <a:ext cx="2454440" cy="2378752"/>
              </a:xfrm>
              <a:custGeom>
                <a:avLst/>
                <a:gdLst/>
                <a:ahLst/>
                <a:cxnLst/>
                <a:rect l="l" t="t" r="r" b="b"/>
                <a:pathLst>
                  <a:path w="30032" h="29105" extrusionOk="0">
                    <a:moveTo>
                      <a:pt x="4476" y="1"/>
                    </a:moveTo>
                    <a:cubicBezTo>
                      <a:pt x="2909" y="1"/>
                      <a:pt x="1388" y="204"/>
                      <a:pt x="1" y="668"/>
                    </a:cubicBezTo>
                    <a:cubicBezTo>
                      <a:pt x="92" y="1064"/>
                      <a:pt x="31" y="1520"/>
                      <a:pt x="31" y="1945"/>
                    </a:cubicBezTo>
                    <a:cubicBezTo>
                      <a:pt x="31" y="2948"/>
                      <a:pt x="153" y="3890"/>
                      <a:pt x="396" y="4833"/>
                    </a:cubicBezTo>
                    <a:cubicBezTo>
                      <a:pt x="1490" y="9392"/>
                      <a:pt x="3983" y="13465"/>
                      <a:pt x="6931" y="16961"/>
                    </a:cubicBezTo>
                    <a:cubicBezTo>
                      <a:pt x="8967" y="19423"/>
                      <a:pt x="11338" y="21641"/>
                      <a:pt x="13861" y="23526"/>
                    </a:cubicBezTo>
                    <a:cubicBezTo>
                      <a:pt x="16566" y="25532"/>
                      <a:pt x="19576" y="27325"/>
                      <a:pt x="22919" y="28359"/>
                    </a:cubicBezTo>
                    <a:cubicBezTo>
                      <a:pt x="24450" y="28818"/>
                      <a:pt x="26075" y="29104"/>
                      <a:pt x="27726" y="29104"/>
                    </a:cubicBezTo>
                    <a:cubicBezTo>
                      <a:pt x="28370" y="29104"/>
                      <a:pt x="29019" y="29061"/>
                      <a:pt x="29667" y="28967"/>
                    </a:cubicBezTo>
                    <a:cubicBezTo>
                      <a:pt x="30032" y="25836"/>
                      <a:pt x="29424" y="22705"/>
                      <a:pt x="28512" y="19818"/>
                    </a:cubicBezTo>
                    <a:cubicBezTo>
                      <a:pt x="26567" y="13678"/>
                      <a:pt x="23253" y="7963"/>
                      <a:pt x="18056" y="4255"/>
                    </a:cubicBezTo>
                    <a:cubicBezTo>
                      <a:pt x="14933" y="2058"/>
                      <a:pt x="9469" y="1"/>
                      <a:pt x="4476" y="1"/>
                    </a:cubicBezTo>
                    <a:close/>
                  </a:path>
                </a:pathLst>
              </a:custGeom>
              <a:solidFill>
                <a:srgbClr val="BDE604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170671" y="3213384"/>
                <a:ext cx="2362497" cy="1268368"/>
              </a:xfrm>
              <a:custGeom>
                <a:avLst/>
                <a:gdLst/>
                <a:ahLst/>
                <a:cxnLst/>
                <a:rect l="l" t="t" r="r" b="b"/>
                <a:pathLst>
                  <a:path w="28907" h="15519" extrusionOk="0">
                    <a:moveTo>
                      <a:pt x="1868" y="0"/>
                    </a:moveTo>
                    <a:cubicBezTo>
                      <a:pt x="1458" y="0"/>
                      <a:pt x="1048" y="6"/>
                      <a:pt x="638" y="17"/>
                    </a:cubicBezTo>
                    <a:cubicBezTo>
                      <a:pt x="395" y="686"/>
                      <a:pt x="182" y="1415"/>
                      <a:pt x="0" y="2084"/>
                    </a:cubicBezTo>
                    <a:cubicBezTo>
                      <a:pt x="1003" y="2206"/>
                      <a:pt x="2006" y="2358"/>
                      <a:pt x="2979" y="2540"/>
                    </a:cubicBezTo>
                    <a:cubicBezTo>
                      <a:pt x="5654" y="3087"/>
                      <a:pt x="8237" y="3878"/>
                      <a:pt x="10730" y="4881"/>
                    </a:cubicBezTo>
                    <a:cubicBezTo>
                      <a:pt x="13222" y="5853"/>
                      <a:pt x="15532" y="7039"/>
                      <a:pt x="17842" y="8285"/>
                    </a:cubicBezTo>
                    <a:cubicBezTo>
                      <a:pt x="19940" y="9349"/>
                      <a:pt x="22037" y="10413"/>
                      <a:pt x="23921" y="11750"/>
                    </a:cubicBezTo>
                    <a:cubicBezTo>
                      <a:pt x="25441" y="12814"/>
                      <a:pt x="26809" y="14060"/>
                      <a:pt x="27964" y="15519"/>
                    </a:cubicBezTo>
                    <a:cubicBezTo>
                      <a:pt x="28268" y="15124"/>
                      <a:pt x="28542" y="14759"/>
                      <a:pt x="28906" y="14364"/>
                    </a:cubicBezTo>
                    <a:cubicBezTo>
                      <a:pt x="28815" y="14334"/>
                      <a:pt x="28785" y="14303"/>
                      <a:pt x="28815" y="14212"/>
                    </a:cubicBezTo>
                    <a:cubicBezTo>
                      <a:pt x="28906" y="11598"/>
                      <a:pt x="26809" y="9440"/>
                      <a:pt x="24955" y="7829"/>
                    </a:cubicBezTo>
                    <a:cubicBezTo>
                      <a:pt x="20912" y="4364"/>
                      <a:pt x="15836" y="2084"/>
                      <a:pt x="10669" y="960"/>
                    </a:cubicBezTo>
                    <a:cubicBezTo>
                      <a:pt x="7762" y="293"/>
                      <a:pt x="4808" y="0"/>
                      <a:pt x="1868" y="0"/>
                    </a:cubicBezTo>
                    <a:close/>
                  </a:path>
                </a:pathLst>
              </a:custGeom>
              <a:solidFill>
                <a:srgbClr val="FA0A0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67" name="Google Shape;67;p5"/>
            <p:cNvPicPr preferRelativeResize="0"/>
            <p:nvPr/>
          </p:nvPicPr>
          <p:blipFill rotWithShape="1">
            <a:blip r:embed="rId2">
              <a:alphaModFix/>
            </a:blip>
            <a:srcRect r="40926" b="51295"/>
            <a:stretch/>
          </p:blipFill>
          <p:spPr>
            <a:xfrm>
              <a:off x="619125" y="3581400"/>
              <a:ext cx="3038474" cy="25050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" name="Google Shape;68;p5"/>
          <p:cNvSpPr txBox="1">
            <a:spLocks noGrp="1"/>
          </p:cNvSpPr>
          <p:nvPr>
            <p:ph type="subTitle" idx="1"/>
          </p:nvPr>
        </p:nvSpPr>
        <p:spPr>
          <a:xfrm>
            <a:off x="713271" y="1841021"/>
            <a:ext cx="3268500" cy="13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subTitle" idx="2"/>
          </p:nvPr>
        </p:nvSpPr>
        <p:spPr>
          <a:xfrm>
            <a:off x="5140371" y="2913824"/>
            <a:ext cx="3290400" cy="13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subTitle" idx="3"/>
          </p:nvPr>
        </p:nvSpPr>
        <p:spPr>
          <a:xfrm>
            <a:off x="713221" y="1296297"/>
            <a:ext cx="3268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71" name="Google Shape;71;p5"/>
          <p:cNvSpPr txBox="1">
            <a:spLocks noGrp="1"/>
          </p:cNvSpPr>
          <p:nvPr>
            <p:ph type="subTitle" idx="4"/>
          </p:nvPr>
        </p:nvSpPr>
        <p:spPr>
          <a:xfrm>
            <a:off x="5140379" y="2369100"/>
            <a:ext cx="32904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7"/>
          <p:cNvGrpSpPr/>
          <p:nvPr/>
        </p:nvGrpSpPr>
        <p:grpSpPr>
          <a:xfrm>
            <a:off x="4922150" y="-377950"/>
            <a:ext cx="5143500" cy="6438260"/>
            <a:chOff x="4922150" y="-377950"/>
            <a:chExt cx="5143500" cy="6438260"/>
          </a:xfrm>
        </p:grpSpPr>
        <p:sp>
          <p:nvSpPr>
            <p:cNvPr id="76" name="Google Shape;76;p7"/>
            <p:cNvSpPr/>
            <p:nvPr/>
          </p:nvSpPr>
          <p:spPr>
            <a:xfrm>
              <a:off x="5564612" y="3420856"/>
              <a:ext cx="3858581" cy="2639454"/>
            </a:xfrm>
            <a:custGeom>
              <a:avLst/>
              <a:gdLst/>
              <a:ahLst/>
              <a:cxnLst/>
              <a:rect l="l" t="t" r="r" b="b"/>
              <a:pathLst>
                <a:path w="64744" h="44288" fill="none" extrusionOk="0">
                  <a:moveTo>
                    <a:pt x="13101" y="25594"/>
                  </a:moveTo>
                  <a:cubicBezTo>
                    <a:pt x="9423" y="23861"/>
                    <a:pt x="5563" y="22068"/>
                    <a:pt x="3040" y="18572"/>
                  </a:cubicBezTo>
                  <a:cubicBezTo>
                    <a:pt x="548" y="15077"/>
                    <a:pt x="1" y="9302"/>
                    <a:pt x="3071" y="6414"/>
                  </a:cubicBezTo>
                  <a:cubicBezTo>
                    <a:pt x="4651" y="4925"/>
                    <a:pt x="6779" y="4499"/>
                    <a:pt x="8785" y="4287"/>
                  </a:cubicBezTo>
                  <a:cubicBezTo>
                    <a:pt x="17205" y="3375"/>
                    <a:pt x="25867" y="5381"/>
                    <a:pt x="34074" y="3131"/>
                  </a:cubicBezTo>
                  <a:cubicBezTo>
                    <a:pt x="37965" y="2068"/>
                    <a:pt x="41673" y="92"/>
                    <a:pt x="45685" y="31"/>
                  </a:cubicBezTo>
                  <a:cubicBezTo>
                    <a:pt x="48299" y="1"/>
                    <a:pt x="50913" y="791"/>
                    <a:pt x="53345" y="1916"/>
                  </a:cubicBezTo>
                  <a:cubicBezTo>
                    <a:pt x="56415" y="3375"/>
                    <a:pt x="59424" y="5411"/>
                    <a:pt x="61218" y="8603"/>
                  </a:cubicBezTo>
                  <a:cubicBezTo>
                    <a:pt x="64743" y="14925"/>
                    <a:pt x="62129" y="23740"/>
                    <a:pt x="57144" y="28664"/>
                  </a:cubicBezTo>
                  <a:cubicBezTo>
                    <a:pt x="41643" y="44287"/>
                    <a:pt x="29028" y="33162"/>
                    <a:pt x="13101" y="25594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7"/>
            <p:cNvSpPr/>
            <p:nvPr/>
          </p:nvSpPr>
          <p:spPr>
            <a:xfrm rot="-1285992">
              <a:off x="5767696" y="1515100"/>
              <a:ext cx="1347773" cy="925711"/>
            </a:xfrm>
            <a:custGeom>
              <a:avLst/>
              <a:gdLst/>
              <a:ahLst/>
              <a:cxnLst/>
              <a:rect l="l" t="t" r="r" b="b"/>
              <a:pathLst>
                <a:path w="22615" h="15533" fill="none" extrusionOk="0">
                  <a:moveTo>
                    <a:pt x="2371" y="13070"/>
                  </a:moveTo>
                  <a:cubicBezTo>
                    <a:pt x="0" y="11003"/>
                    <a:pt x="152" y="8450"/>
                    <a:pt x="3161" y="6748"/>
                  </a:cubicBezTo>
                  <a:cubicBezTo>
                    <a:pt x="6079" y="5107"/>
                    <a:pt x="8967" y="3435"/>
                    <a:pt x="11885" y="1824"/>
                  </a:cubicBezTo>
                  <a:cubicBezTo>
                    <a:pt x="13496" y="912"/>
                    <a:pt x="15289" y="0"/>
                    <a:pt x="17052" y="487"/>
                  </a:cubicBezTo>
                  <a:cubicBezTo>
                    <a:pt x="18085" y="791"/>
                    <a:pt x="18937" y="1520"/>
                    <a:pt x="19696" y="2189"/>
                  </a:cubicBezTo>
                  <a:cubicBezTo>
                    <a:pt x="21915" y="4225"/>
                    <a:pt x="22614" y="6505"/>
                    <a:pt x="20700" y="9058"/>
                  </a:cubicBezTo>
                  <a:cubicBezTo>
                    <a:pt x="18693" y="11855"/>
                    <a:pt x="15289" y="13222"/>
                    <a:pt x="12098" y="13830"/>
                  </a:cubicBezTo>
                  <a:cubicBezTo>
                    <a:pt x="8815" y="14469"/>
                    <a:pt x="5167" y="15532"/>
                    <a:pt x="2371" y="13070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" name="Google Shape;78;p7"/>
            <p:cNvGrpSpPr/>
            <p:nvPr/>
          </p:nvGrpSpPr>
          <p:grpSpPr>
            <a:xfrm>
              <a:off x="6214047" y="2989549"/>
              <a:ext cx="1816115" cy="1765500"/>
              <a:chOff x="6633414" y="3051082"/>
              <a:chExt cx="1518110" cy="1475800"/>
            </a:xfrm>
          </p:grpSpPr>
          <p:sp>
            <p:nvSpPr>
              <p:cNvPr id="79" name="Google Shape;79;p7"/>
              <p:cNvSpPr/>
              <p:nvPr/>
            </p:nvSpPr>
            <p:spPr>
              <a:xfrm>
                <a:off x="6992127" y="3317719"/>
                <a:ext cx="144941" cy="210141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3526" extrusionOk="0">
                    <a:moveTo>
                      <a:pt x="1475" y="0"/>
                    </a:moveTo>
                    <a:cubicBezTo>
                      <a:pt x="1293" y="0"/>
                      <a:pt x="1105" y="71"/>
                      <a:pt x="942" y="222"/>
                    </a:cubicBezTo>
                    <a:cubicBezTo>
                      <a:pt x="730" y="404"/>
                      <a:pt x="578" y="647"/>
                      <a:pt x="456" y="860"/>
                    </a:cubicBezTo>
                    <a:cubicBezTo>
                      <a:pt x="426" y="891"/>
                      <a:pt x="426" y="951"/>
                      <a:pt x="365" y="982"/>
                    </a:cubicBezTo>
                    <a:cubicBezTo>
                      <a:pt x="122" y="1499"/>
                      <a:pt x="0" y="2046"/>
                      <a:pt x="61" y="2654"/>
                    </a:cubicBezTo>
                    <a:cubicBezTo>
                      <a:pt x="122" y="2988"/>
                      <a:pt x="334" y="3292"/>
                      <a:pt x="638" y="3383"/>
                    </a:cubicBezTo>
                    <a:cubicBezTo>
                      <a:pt x="753" y="3482"/>
                      <a:pt x="889" y="3526"/>
                      <a:pt x="1026" y="3526"/>
                    </a:cubicBezTo>
                    <a:cubicBezTo>
                      <a:pt x="1436" y="3526"/>
                      <a:pt x="1862" y="3139"/>
                      <a:pt x="1793" y="2684"/>
                    </a:cubicBezTo>
                    <a:cubicBezTo>
                      <a:pt x="2280" y="2076"/>
                      <a:pt x="2432" y="1286"/>
                      <a:pt x="2158" y="526"/>
                    </a:cubicBezTo>
                    <a:cubicBezTo>
                      <a:pt x="2045" y="187"/>
                      <a:pt x="1770" y="0"/>
                      <a:pt x="1475" y="0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7"/>
              <p:cNvSpPr/>
              <p:nvPr/>
            </p:nvSpPr>
            <p:spPr>
              <a:xfrm>
                <a:off x="7234865" y="3307766"/>
                <a:ext cx="155847" cy="187196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3141" extrusionOk="0">
                    <a:moveTo>
                      <a:pt x="1410" y="1"/>
                    </a:moveTo>
                    <a:cubicBezTo>
                      <a:pt x="1214" y="1"/>
                      <a:pt x="1012" y="78"/>
                      <a:pt x="851" y="207"/>
                    </a:cubicBezTo>
                    <a:cubicBezTo>
                      <a:pt x="760" y="298"/>
                      <a:pt x="638" y="389"/>
                      <a:pt x="547" y="541"/>
                    </a:cubicBezTo>
                    <a:cubicBezTo>
                      <a:pt x="395" y="662"/>
                      <a:pt x="243" y="845"/>
                      <a:pt x="243" y="1118"/>
                    </a:cubicBezTo>
                    <a:cubicBezTo>
                      <a:pt x="243" y="1149"/>
                      <a:pt x="243" y="1179"/>
                      <a:pt x="213" y="1210"/>
                    </a:cubicBezTo>
                    <a:lnTo>
                      <a:pt x="213" y="1270"/>
                    </a:lnTo>
                    <a:cubicBezTo>
                      <a:pt x="182" y="1422"/>
                      <a:pt x="91" y="1514"/>
                      <a:pt x="61" y="1666"/>
                    </a:cubicBezTo>
                    <a:cubicBezTo>
                      <a:pt x="30" y="1939"/>
                      <a:pt x="0" y="2182"/>
                      <a:pt x="61" y="2425"/>
                    </a:cubicBezTo>
                    <a:cubicBezTo>
                      <a:pt x="170" y="2861"/>
                      <a:pt x="529" y="3141"/>
                      <a:pt x="925" y="3141"/>
                    </a:cubicBezTo>
                    <a:cubicBezTo>
                      <a:pt x="1081" y="3141"/>
                      <a:pt x="1244" y="3098"/>
                      <a:pt x="1398" y="3003"/>
                    </a:cubicBezTo>
                    <a:cubicBezTo>
                      <a:pt x="2310" y="2395"/>
                      <a:pt x="2614" y="997"/>
                      <a:pt x="1885" y="207"/>
                    </a:cubicBezTo>
                    <a:cubicBezTo>
                      <a:pt x="1755" y="63"/>
                      <a:pt x="1585" y="1"/>
                      <a:pt x="1410" y="1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7"/>
              <p:cNvSpPr/>
              <p:nvPr/>
            </p:nvSpPr>
            <p:spPr>
              <a:xfrm>
                <a:off x="7444943" y="3335717"/>
                <a:ext cx="152272" cy="182786"/>
              </a:xfrm>
              <a:custGeom>
                <a:avLst/>
                <a:gdLst/>
                <a:ahLst/>
                <a:cxnLst/>
                <a:rect l="l" t="t" r="r" b="b"/>
                <a:pathLst>
                  <a:path w="2555" h="3067" extrusionOk="0">
                    <a:moveTo>
                      <a:pt x="1439" y="0"/>
                    </a:moveTo>
                    <a:cubicBezTo>
                      <a:pt x="1261" y="0"/>
                      <a:pt x="1079" y="44"/>
                      <a:pt x="913" y="133"/>
                    </a:cubicBezTo>
                    <a:cubicBezTo>
                      <a:pt x="214" y="497"/>
                      <a:pt x="1" y="1409"/>
                      <a:pt x="335" y="2048"/>
                    </a:cubicBezTo>
                    <a:cubicBezTo>
                      <a:pt x="427" y="2382"/>
                      <a:pt x="609" y="2686"/>
                      <a:pt x="913" y="2868"/>
                    </a:cubicBezTo>
                    <a:cubicBezTo>
                      <a:pt x="1086" y="2998"/>
                      <a:pt x="1300" y="3066"/>
                      <a:pt x="1514" y="3066"/>
                    </a:cubicBezTo>
                    <a:cubicBezTo>
                      <a:pt x="1749" y="3066"/>
                      <a:pt x="1984" y="2983"/>
                      <a:pt x="2159" y="2807"/>
                    </a:cubicBezTo>
                    <a:cubicBezTo>
                      <a:pt x="2463" y="2504"/>
                      <a:pt x="2554" y="2017"/>
                      <a:pt x="2554" y="1622"/>
                    </a:cubicBezTo>
                    <a:cubicBezTo>
                      <a:pt x="2554" y="1197"/>
                      <a:pt x="2493" y="741"/>
                      <a:pt x="2250" y="406"/>
                    </a:cubicBezTo>
                    <a:cubicBezTo>
                      <a:pt x="2057" y="135"/>
                      <a:pt x="1753" y="0"/>
                      <a:pt x="1439" y="0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7"/>
              <p:cNvSpPr/>
              <p:nvPr/>
            </p:nvSpPr>
            <p:spPr>
              <a:xfrm>
                <a:off x="7727551" y="3347875"/>
                <a:ext cx="137730" cy="17027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2857" extrusionOk="0">
                    <a:moveTo>
                      <a:pt x="1313" y="1"/>
                    </a:moveTo>
                    <a:cubicBezTo>
                      <a:pt x="978" y="1"/>
                      <a:pt x="640" y="191"/>
                      <a:pt x="426" y="476"/>
                    </a:cubicBezTo>
                    <a:cubicBezTo>
                      <a:pt x="305" y="537"/>
                      <a:pt x="244" y="658"/>
                      <a:pt x="244" y="810"/>
                    </a:cubicBezTo>
                    <a:cubicBezTo>
                      <a:pt x="92" y="1388"/>
                      <a:pt x="1" y="2087"/>
                      <a:pt x="457" y="2543"/>
                    </a:cubicBezTo>
                    <a:cubicBezTo>
                      <a:pt x="630" y="2754"/>
                      <a:pt x="876" y="2857"/>
                      <a:pt x="1119" y="2857"/>
                    </a:cubicBezTo>
                    <a:cubicBezTo>
                      <a:pt x="1259" y="2857"/>
                      <a:pt x="1398" y="2822"/>
                      <a:pt x="1521" y="2755"/>
                    </a:cubicBezTo>
                    <a:cubicBezTo>
                      <a:pt x="1824" y="2603"/>
                      <a:pt x="2007" y="2300"/>
                      <a:pt x="2128" y="1996"/>
                    </a:cubicBezTo>
                    <a:cubicBezTo>
                      <a:pt x="2311" y="1509"/>
                      <a:pt x="2311" y="749"/>
                      <a:pt x="1976" y="324"/>
                    </a:cubicBezTo>
                    <a:cubicBezTo>
                      <a:pt x="1787" y="97"/>
                      <a:pt x="1551" y="1"/>
                      <a:pt x="1313" y="1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7"/>
              <p:cNvSpPr/>
              <p:nvPr/>
            </p:nvSpPr>
            <p:spPr>
              <a:xfrm>
                <a:off x="7581181" y="3574224"/>
                <a:ext cx="164549" cy="186183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3124" extrusionOk="0">
                    <a:moveTo>
                      <a:pt x="1761" y="0"/>
                    </a:moveTo>
                    <a:cubicBezTo>
                      <a:pt x="1626" y="0"/>
                      <a:pt x="1490" y="27"/>
                      <a:pt x="1362" y="82"/>
                    </a:cubicBezTo>
                    <a:cubicBezTo>
                      <a:pt x="1059" y="204"/>
                      <a:pt x="785" y="477"/>
                      <a:pt x="603" y="781"/>
                    </a:cubicBezTo>
                    <a:cubicBezTo>
                      <a:pt x="451" y="842"/>
                      <a:pt x="329" y="1055"/>
                      <a:pt x="238" y="1207"/>
                    </a:cubicBezTo>
                    <a:cubicBezTo>
                      <a:pt x="0" y="1860"/>
                      <a:pt x="53" y="3124"/>
                      <a:pt x="992" y="3124"/>
                    </a:cubicBezTo>
                    <a:cubicBezTo>
                      <a:pt x="1014" y="3124"/>
                      <a:pt x="1036" y="3123"/>
                      <a:pt x="1059" y="3122"/>
                    </a:cubicBezTo>
                    <a:cubicBezTo>
                      <a:pt x="1423" y="3122"/>
                      <a:pt x="1849" y="2787"/>
                      <a:pt x="2062" y="2483"/>
                    </a:cubicBezTo>
                    <a:cubicBezTo>
                      <a:pt x="2335" y="2210"/>
                      <a:pt x="2487" y="1875"/>
                      <a:pt x="2639" y="1541"/>
                    </a:cubicBezTo>
                    <a:cubicBezTo>
                      <a:pt x="2730" y="1207"/>
                      <a:pt x="2761" y="781"/>
                      <a:pt x="2578" y="447"/>
                    </a:cubicBezTo>
                    <a:cubicBezTo>
                      <a:pt x="2387" y="149"/>
                      <a:pt x="2076" y="0"/>
                      <a:pt x="1761" y="0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7"/>
              <p:cNvSpPr/>
              <p:nvPr/>
            </p:nvSpPr>
            <p:spPr>
              <a:xfrm>
                <a:off x="7327240" y="3574641"/>
                <a:ext cx="163059" cy="197864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3320" extrusionOk="0">
                    <a:moveTo>
                      <a:pt x="1419" y="1"/>
                    </a:moveTo>
                    <a:cubicBezTo>
                      <a:pt x="1144" y="1"/>
                      <a:pt x="866" y="101"/>
                      <a:pt x="639" y="318"/>
                    </a:cubicBezTo>
                    <a:cubicBezTo>
                      <a:pt x="0" y="896"/>
                      <a:pt x="0" y="1868"/>
                      <a:pt x="152" y="2659"/>
                    </a:cubicBezTo>
                    <a:cubicBezTo>
                      <a:pt x="183" y="2872"/>
                      <a:pt x="335" y="2993"/>
                      <a:pt x="517" y="3115"/>
                    </a:cubicBezTo>
                    <a:cubicBezTo>
                      <a:pt x="707" y="3250"/>
                      <a:pt x="932" y="3319"/>
                      <a:pt x="1162" y="3319"/>
                    </a:cubicBezTo>
                    <a:cubicBezTo>
                      <a:pt x="1448" y="3319"/>
                      <a:pt x="1740" y="3212"/>
                      <a:pt x="1976" y="2993"/>
                    </a:cubicBezTo>
                    <a:cubicBezTo>
                      <a:pt x="2462" y="2507"/>
                      <a:pt x="2736" y="1564"/>
                      <a:pt x="2554" y="896"/>
                    </a:cubicBezTo>
                    <a:cubicBezTo>
                      <a:pt x="2397" y="329"/>
                      <a:pt x="1914" y="1"/>
                      <a:pt x="1419" y="1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7"/>
              <p:cNvSpPr/>
              <p:nvPr/>
            </p:nvSpPr>
            <p:spPr>
              <a:xfrm>
                <a:off x="7095587" y="3553603"/>
                <a:ext cx="168303" cy="176468"/>
              </a:xfrm>
              <a:custGeom>
                <a:avLst/>
                <a:gdLst/>
                <a:ahLst/>
                <a:cxnLst/>
                <a:rect l="l" t="t" r="r" b="b"/>
                <a:pathLst>
                  <a:path w="2824" h="2961" extrusionOk="0">
                    <a:moveTo>
                      <a:pt x="1625" y="1"/>
                    </a:moveTo>
                    <a:cubicBezTo>
                      <a:pt x="1371" y="1"/>
                      <a:pt x="1113" y="72"/>
                      <a:pt x="878" y="215"/>
                    </a:cubicBezTo>
                    <a:cubicBezTo>
                      <a:pt x="331" y="519"/>
                      <a:pt x="88" y="1158"/>
                      <a:pt x="27" y="1766"/>
                    </a:cubicBezTo>
                    <a:cubicBezTo>
                      <a:pt x="1" y="2375"/>
                      <a:pt x="436" y="2961"/>
                      <a:pt x="1051" y="2961"/>
                    </a:cubicBezTo>
                    <a:cubicBezTo>
                      <a:pt x="1141" y="2961"/>
                      <a:pt x="1236" y="2948"/>
                      <a:pt x="1334" y="2921"/>
                    </a:cubicBezTo>
                    <a:cubicBezTo>
                      <a:pt x="1912" y="2708"/>
                      <a:pt x="2307" y="2100"/>
                      <a:pt x="2550" y="1583"/>
                    </a:cubicBezTo>
                    <a:cubicBezTo>
                      <a:pt x="2580" y="1462"/>
                      <a:pt x="2641" y="1340"/>
                      <a:pt x="2641" y="1249"/>
                    </a:cubicBezTo>
                    <a:cubicBezTo>
                      <a:pt x="2823" y="945"/>
                      <a:pt x="2823" y="580"/>
                      <a:pt x="2550" y="367"/>
                    </a:cubicBezTo>
                    <a:cubicBezTo>
                      <a:pt x="2290" y="125"/>
                      <a:pt x="1961" y="1"/>
                      <a:pt x="1625" y="1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7"/>
              <p:cNvSpPr/>
              <p:nvPr/>
            </p:nvSpPr>
            <p:spPr>
              <a:xfrm>
                <a:off x="6814588" y="3595381"/>
                <a:ext cx="177601" cy="192023"/>
              </a:xfrm>
              <a:custGeom>
                <a:avLst/>
                <a:gdLst/>
                <a:ahLst/>
                <a:cxnLst/>
                <a:rect l="l" t="t" r="r" b="b"/>
                <a:pathLst>
                  <a:path w="2980" h="3222" extrusionOk="0">
                    <a:moveTo>
                      <a:pt x="1307" y="1"/>
                    </a:moveTo>
                    <a:cubicBezTo>
                      <a:pt x="851" y="1"/>
                      <a:pt x="517" y="305"/>
                      <a:pt x="335" y="700"/>
                    </a:cubicBezTo>
                    <a:cubicBezTo>
                      <a:pt x="0" y="1460"/>
                      <a:pt x="335" y="2250"/>
                      <a:pt x="912" y="2767"/>
                    </a:cubicBezTo>
                    <a:cubicBezTo>
                      <a:pt x="1034" y="2858"/>
                      <a:pt x="1095" y="2919"/>
                      <a:pt x="1216" y="2979"/>
                    </a:cubicBezTo>
                    <a:cubicBezTo>
                      <a:pt x="1338" y="3071"/>
                      <a:pt x="1490" y="3162"/>
                      <a:pt x="1642" y="3192"/>
                    </a:cubicBezTo>
                    <a:cubicBezTo>
                      <a:pt x="1715" y="3212"/>
                      <a:pt x="1789" y="3221"/>
                      <a:pt x="1862" y="3221"/>
                    </a:cubicBezTo>
                    <a:cubicBezTo>
                      <a:pt x="2245" y="3221"/>
                      <a:pt x="2608" y="2967"/>
                      <a:pt x="2736" y="2584"/>
                    </a:cubicBezTo>
                    <a:cubicBezTo>
                      <a:pt x="2979" y="1916"/>
                      <a:pt x="2675" y="1065"/>
                      <a:pt x="2219" y="548"/>
                    </a:cubicBezTo>
                    <a:cubicBezTo>
                      <a:pt x="1976" y="274"/>
                      <a:pt x="1672" y="31"/>
                      <a:pt x="1307" y="1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7"/>
              <p:cNvSpPr/>
              <p:nvPr/>
            </p:nvSpPr>
            <p:spPr>
              <a:xfrm>
                <a:off x="7031938" y="3904808"/>
                <a:ext cx="126883" cy="147921"/>
              </a:xfrm>
              <a:custGeom>
                <a:avLst/>
                <a:gdLst/>
                <a:ahLst/>
                <a:cxnLst/>
                <a:rect l="l" t="t" r="r" b="b"/>
                <a:pathLst>
                  <a:path w="2129" h="2482" extrusionOk="0">
                    <a:moveTo>
                      <a:pt x="1173" y="1"/>
                    </a:moveTo>
                    <a:cubicBezTo>
                      <a:pt x="936" y="1"/>
                      <a:pt x="707" y="90"/>
                      <a:pt x="548" y="249"/>
                    </a:cubicBezTo>
                    <a:cubicBezTo>
                      <a:pt x="244" y="310"/>
                      <a:pt x="1" y="584"/>
                      <a:pt x="1" y="918"/>
                    </a:cubicBezTo>
                    <a:cubicBezTo>
                      <a:pt x="1" y="1435"/>
                      <a:pt x="214" y="2134"/>
                      <a:pt x="700" y="2377"/>
                    </a:cubicBezTo>
                    <a:cubicBezTo>
                      <a:pt x="828" y="2447"/>
                      <a:pt x="970" y="2481"/>
                      <a:pt x="1114" y="2481"/>
                    </a:cubicBezTo>
                    <a:cubicBezTo>
                      <a:pt x="1343" y="2481"/>
                      <a:pt x="1577" y="2394"/>
                      <a:pt x="1764" y="2225"/>
                    </a:cubicBezTo>
                    <a:cubicBezTo>
                      <a:pt x="1976" y="2043"/>
                      <a:pt x="2068" y="1739"/>
                      <a:pt x="2068" y="1465"/>
                    </a:cubicBezTo>
                    <a:cubicBezTo>
                      <a:pt x="2128" y="888"/>
                      <a:pt x="1946" y="128"/>
                      <a:pt x="1277" y="6"/>
                    </a:cubicBezTo>
                    <a:cubicBezTo>
                      <a:pt x="1243" y="2"/>
                      <a:pt x="1208" y="1"/>
                      <a:pt x="1173" y="1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7"/>
              <p:cNvSpPr/>
              <p:nvPr/>
            </p:nvSpPr>
            <p:spPr>
              <a:xfrm>
                <a:off x="7289157" y="3875129"/>
                <a:ext cx="126883" cy="143272"/>
              </a:xfrm>
              <a:custGeom>
                <a:avLst/>
                <a:gdLst/>
                <a:ahLst/>
                <a:cxnLst/>
                <a:rect l="l" t="t" r="r" b="b"/>
                <a:pathLst>
                  <a:path w="2129" h="2404" extrusionOk="0">
                    <a:moveTo>
                      <a:pt x="884" y="0"/>
                    </a:moveTo>
                    <a:cubicBezTo>
                      <a:pt x="628" y="0"/>
                      <a:pt x="367" y="107"/>
                      <a:pt x="244" y="352"/>
                    </a:cubicBezTo>
                    <a:cubicBezTo>
                      <a:pt x="214" y="413"/>
                      <a:pt x="214" y="474"/>
                      <a:pt x="183" y="504"/>
                    </a:cubicBezTo>
                    <a:cubicBezTo>
                      <a:pt x="31" y="687"/>
                      <a:pt x="1" y="930"/>
                      <a:pt x="31" y="1143"/>
                    </a:cubicBezTo>
                    <a:cubicBezTo>
                      <a:pt x="25" y="1112"/>
                      <a:pt x="20" y="1100"/>
                      <a:pt x="17" y="1100"/>
                    </a:cubicBezTo>
                    <a:cubicBezTo>
                      <a:pt x="1" y="1100"/>
                      <a:pt x="1" y="1295"/>
                      <a:pt x="1" y="1295"/>
                    </a:cubicBezTo>
                    <a:cubicBezTo>
                      <a:pt x="1" y="1416"/>
                      <a:pt x="1" y="1538"/>
                      <a:pt x="31" y="1659"/>
                    </a:cubicBezTo>
                    <a:cubicBezTo>
                      <a:pt x="92" y="1903"/>
                      <a:pt x="244" y="2115"/>
                      <a:pt x="457" y="2267"/>
                    </a:cubicBezTo>
                    <a:cubicBezTo>
                      <a:pt x="598" y="2361"/>
                      <a:pt x="757" y="2403"/>
                      <a:pt x="916" y="2403"/>
                    </a:cubicBezTo>
                    <a:cubicBezTo>
                      <a:pt x="1270" y="2403"/>
                      <a:pt x="1626" y="2196"/>
                      <a:pt x="1794" y="1903"/>
                    </a:cubicBezTo>
                    <a:cubicBezTo>
                      <a:pt x="2068" y="1629"/>
                      <a:pt x="2129" y="1112"/>
                      <a:pt x="2007" y="747"/>
                    </a:cubicBezTo>
                    <a:cubicBezTo>
                      <a:pt x="1916" y="504"/>
                      <a:pt x="1764" y="292"/>
                      <a:pt x="1582" y="140"/>
                    </a:cubicBezTo>
                    <a:cubicBezTo>
                      <a:pt x="1460" y="48"/>
                      <a:pt x="1278" y="18"/>
                      <a:pt x="1126" y="18"/>
                    </a:cubicBezTo>
                    <a:lnTo>
                      <a:pt x="1065" y="18"/>
                    </a:lnTo>
                    <a:cubicBezTo>
                      <a:pt x="1006" y="6"/>
                      <a:pt x="945" y="0"/>
                      <a:pt x="884" y="0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7"/>
              <p:cNvSpPr/>
              <p:nvPr/>
            </p:nvSpPr>
            <p:spPr>
              <a:xfrm>
                <a:off x="7501143" y="3843006"/>
                <a:ext cx="123248" cy="132783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228" extrusionOk="0">
                    <a:moveTo>
                      <a:pt x="1087" y="0"/>
                    </a:moveTo>
                    <a:cubicBezTo>
                      <a:pt x="1008" y="0"/>
                      <a:pt x="927" y="15"/>
                      <a:pt x="851" y="40"/>
                    </a:cubicBezTo>
                    <a:cubicBezTo>
                      <a:pt x="639" y="71"/>
                      <a:pt x="456" y="192"/>
                      <a:pt x="335" y="375"/>
                    </a:cubicBezTo>
                    <a:cubicBezTo>
                      <a:pt x="152" y="709"/>
                      <a:pt x="0" y="1165"/>
                      <a:pt x="122" y="1560"/>
                    </a:cubicBezTo>
                    <a:cubicBezTo>
                      <a:pt x="250" y="1969"/>
                      <a:pt x="635" y="2227"/>
                      <a:pt x="1061" y="2227"/>
                    </a:cubicBezTo>
                    <a:cubicBezTo>
                      <a:pt x="1142" y="2227"/>
                      <a:pt x="1225" y="2218"/>
                      <a:pt x="1307" y="2198"/>
                    </a:cubicBezTo>
                    <a:cubicBezTo>
                      <a:pt x="1763" y="2077"/>
                      <a:pt x="2067" y="1651"/>
                      <a:pt x="2067" y="1165"/>
                    </a:cubicBezTo>
                    <a:cubicBezTo>
                      <a:pt x="2067" y="709"/>
                      <a:pt x="1794" y="375"/>
                      <a:pt x="1398" y="101"/>
                    </a:cubicBezTo>
                    <a:cubicBezTo>
                      <a:pt x="1309" y="30"/>
                      <a:pt x="1200" y="0"/>
                      <a:pt x="1087" y="0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7"/>
              <p:cNvSpPr/>
              <p:nvPr/>
            </p:nvSpPr>
            <p:spPr>
              <a:xfrm>
                <a:off x="7751092" y="3794971"/>
                <a:ext cx="148636" cy="190891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3203" extrusionOk="0">
                    <a:moveTo>
                      <a:pt x="1620" y="0"/>
                    </a:moveTo>
                    <a:cubicBezTo>
                      <a:pt x="1319" y="0"/>
                      <a:pt x="1032" y="172"/>
                      <a:pt x="791" y="390"/>
                    </a:cubicBezTo>
                    <a:cubicBezTo>
                      <a:pt x="244" y="907"/>
                      <a:pt x="1" y="1667"/>
                      <a:pt x="1" y="2396"/>
                    </a:cubicBezTo>
                    <a:cubicBezTo>
                      <a:pt x="1" y="2834"/>
                      <a:pt x="320" y="3074"/>
                      <a:pt x="650" y="3074"/>
                    </a:cubicBezTo>
                    <a:cubicBezTo>
                      <a:pt x="687" y="3074"/>
                      <a:pt x="724" y="3071"/>
                      <a:pt x="761" y="3065"/>
                    </a:cubicBezTo>
                    <a:cubicBezTo>
                      <a:pt x="876" y="3147"/>
                      <a:pt x="1009" y="3203"/>
                      <a:pt x="1159" y="3203"/>
                    </a:cubicBezTo>
                    <a:cubicBezTo>
                      <a:pt x="1287" y="3203"/>
                      <a:pt x="1428" y="3163"/>
                      <a:pt x="1581" y="3065"/>
                    </a:cubicBezTo>
                    <a:cubicBezTo>
                      <a:pt x="2220" y="2731"/>
                      <a:pt x="2493" y="1758"/>
                      <a:pt x="2493" y="1029"/>
                    </a:cubicBezTo>
                    <a:cubicBezTo>
                      <a:pt x="2493" y="694"/>
                      <a:pt x="2341" y="269"/>
                      <a:pt x="1977" y="86"/>
                    </a:cubicBezTo>
                    <a:cubicBezTo>
                      <a:pt x="1857" y="27"/>
                      <a:pt x="1737" y="0"/>
                      <a:pt x="1620" y="0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7"/>
              <p:cNvSpPr/>
              <p:nvPr/>
            </p:nvSpPr>
            <p:spPr>
              <a:xfrm>
                <a:off x="7919572" y="3611710"/>
                <a:ext cx="96071" cy="97859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642" extrusionOk="0">
                    <a:moveTo>
                      <a:pt x="730" y="0"/>
                    </a:moveTo>
                    <a:cubicBezTo>
                      <a:pt x="548" y="0"/>
                      <a:pt x="335" y="61"/>
                      <a:pt x="244" y="213"/>
                    </a:cubicBezTo>
                    <a:cubicBezTo>
                      <a:pt x="183" y="274"/>
                      <a:pt x="153" y="335"/>
                      <a:pt x="122" y="365"/>
                    </a:cubicBezTo>
                    <a:cubicBezTo>
                      <a:pt x="31" y="487"/>
                      <a:pt x="1" y="608"/>
                      <a:pt x="1" y="760"/>
                    </a:cubicBezTo>
                    <a:lnTo>
                      <a:pt x="1" y="882"/>
                    </a:lnTo>
                    <a:cubicBezTo>
                      <a:pt x="1" y="942"/>
                      <a:pt x="1" y="973"/>
                      <a:pt x="31" y="1064"/>
                    </a:cubicBezTo>
                    <a:lnTo>
                      <a:pt x="31" y="1094"/>
                    </a:lnTo>
                    <a:cubicBezTo>
                      <a:pt x="92" y="1246"/>
                      <a:pt x="122" y="1338"/>
                      <a:pt x="244" y="1429"/>
                    </a:cubicBezTo>
                    <a:cubicBezTo>
                      <a:pt x="274" y="1490"/>
                      <a:pt x="335" y="1520"/>
                      <a:pt x="396" y="1550"/>
                    </a:cubicBezTo>
                    <a:cubicBezTo>
                      <a:pt x="426" y="1581"/>
                      <a:pt x="457" y="1581"/>
                      <a:pt x="487" y="1581"/>
                    </a:cubicBezTo>
                    <a:cubicBezTo>
                      <a:pt x="548" y="1581"/>
                      <a:pt x="578" y="1642"/>
                      <a:pt x="609" y="1642"/>
                    </a:cubicBezTo>
                    <a:lnTo>
                      <a:pt x="852" y="1642"/>
                    </a:lnTo>
                    <a:cubicBezTo>
                      <a:pt x="882" y="1642"/>
                      <a:pt x="1004" y="1642"/>
                      <a:pt x="1034" y="1581"/>
                    </a:cubicBezTo>
                    <a:cubicBezTo>
                      <a:pt x="1095" y="1581"/>
                      <a:pt x="1186" y="1550"/>
                      <a:pt x="1217" y="1520"/>
                    </a:cubicBezTo>
                    <a:cubicBezTo>
                      <a:pt x="1338" y="1429"/>
                      <a:pt x="1399" y="1368"/>
                      <a:pt x="1490" y="1246"/>
                    </a:cubicBezTo>
                    <a:cubicBezTo>
                      <a:pt x="1551" y="1125"/>
                      <a:pt x="1612" y="1034"/>
                      <a:pt x="1612" y="882"/>
                    </a:cubicBezTo>
                    <a:cubicBezTo>
                      <a:pt x="1581" y="791"/>
                      <a:pt x="1581" y="730"/>
                      <a:pt x="1490" y="578"/>
                    </a:cubicBezTo>
                    <a:cubicBezTo>
                      <a:pt x="1460" y="487"/>
                      <a:pt x="1429" y="456"/>
                      <a:pt x="1338" y="365"/>
                    </a:cubicBezTo>
                    <a:cubicBezTo>
                      <a:pt x="1308" y="335"/>
                      <a:pt x="1277" y="274"/>
                      <a:pt x="1217" y="213"/>
                    </a:cubicBezTo>
                    <a:cubicBezTo>
                      <a:pt x="1156" y="152"/>
                      <a:pt x="1065" y="122"/>
                      <a:pt x="1004" y="61"/>
                    </a:cubicBezTo>
                    <a:cubicBezTo>
                      <a:pt x="913" y="31"/>
                      <a:pt x="791" y="0"/>
                      <a:pt x="730" y="0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7"/>
              <p:cNvSpPr/>
              <p:nvPr/>
            </p:nvSpPr>
            <p:spPr>
              <a:xfrm>
                <a:off x="8013794" y="3864640"/>
                <a:ext cx="137730" cy="149351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2506" extrusionOk="0">
                    <a:moveTo>
                      <a:pt x="1074" y="0"/>
                    </a:moveTo>
                    <a:cubicBezTo>
                      <a:pt x="819" y="0"/>
                      <a:pt x="559" y="106"/>
                      <a:pt x="365" y="316"/>
                    </a:cubicBezTo>
                    <a:cubicBezTo>
                      <a:pt x="31" y="680"/>
                      <a:pt x="0" y="1258"/>
                      <a:pt x="91" y="1714"/>
                    </a:cubicBezTo>
                    <a:cubicBezTo>
                      <a:pt x="152" y="1805"/>
                      <a:pt x="183" y="1896"/>
                      <a:pt x="213" y="1957"/>
                    </a:cubicBezTo>
                    <a:lnTo>
                      <a:pt x="213" y="1987"/>
                    </a:lnTo>
                    <a:cubicBezTo>
                      <a:pt x="238" y="2287"/>
                      <a:pt x="592" y="2505"/>
                      <a:pt x="903" y="2505"/>
                    </a:cubicBezTo>
                    <a:cubicBezTo>
                      <a:pt x="970" y="2505"/>
                      <a:pt x="1035" y="2495"/>
                      <a:pt x="1094" y="2474"/>
                    </a:cubicBezTo>
                    <a:cubicBezTo>
                      <a:pt x="1915" y="2261"/>
                      <a:pt x="2310" y="1075"/>
                      <a:pt x="1763" y="346"/>
                    </a:cubicBezTo>
                    <a:cubicBezTo>
                      <a:pt x="1593" y="114"/>
                      <a:pt x="1337" y="0"/>
                      <a:pt x="1074" y="0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7"/>
              <p:cNvSpPr/>
              <p:nvPr/>
            </p:nvSpPr>
            <p:spPr>
              <a:xfrm>
                <a:off x="7919572" y="4096948"/>
                <a:ext cx="108765" cy="167767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2815" extrusionOk="0">
                    <a:moveTo>
                      <a:pt x="928" y="0"/>
                    </a:moveTo>
                    <a:cubicBezTo>
                      <a:pt x="733" y="0"/>
                      <a:pt x="536" y="77"/>
                      <a:pt x="396" y="217"/>
                    </a:cubicBezTo>
                    <a:cubicBezTo>
                      <a:pt x="1" y="582"/>
                      <a:pt x="1" y="1159"/>
                      <a:pt x="61" y="1646"/>
                    </a:cubicBezTo>
                    <a:cubicBezTo>
                      <a:pt x="118" y="2152"/>
                      <a:pt x="304" y="2814"/>
                      <a:pt x="885" y="2814"/>
                    </a:cubicBezTo>
                    <a:cubicBezTo>
                      <a:pt x="932" y="2814"/>
                      <a:pt x="982" y="2810"/>
                      <a:pt x="1034" y="2801"/>
                    </a:cubicBezTo>
                    <a:cubicBezTo>
                      <a:pt x="1338" y="2770"/>
                      <a:pt x="1672" y="2618"/>
                      <a:pt x="1703" y="2254"/>
                    </a:cubicBezTo>
                    <a:cubicBezTo>
                      <a:pt x="1794" y="1950"/>
                      <a:pt x="1794" y="1615"/>
                      <a:pt x="1764" y="1342"/>
                    </a:cubicBezTo>
                    <a:cubicBezTo>
                      <a:pt x="1824" y="947"/>
                      <a:pt x="1764" y="551"/>
                      <a:pt x="1429" y="217"/>
                    </a:cubicBezTo>
                    <a:cubicBezTo>
                      <a:pt x="1296" y="69"/>
                      <a:pt x="1112" y="0"/>
                      <a:pt x="928" y="0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7"/>
              <p:cNvSpPr/>
              <p:nvPr/>
            </p:nvSpPr>
            <p:spPr>
              <a:xfrm>
                <a:off x="7705798" y="4070726"/>
                <a:ext cx="123248" cy="162046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719" extrusionOk="0">
                    <a:moveTo>
                      <a:pt x="876" y="1"/>
                    </a:moveTo>
                    <a:cubicBezTo>
                      <a:pt x="767" y="1"/>
                      <a:pt x="656" y="25"/>
                      <a:pt x="548" y="79"/>
                    </a:cubicBezTo>
                    <a:cubicBezTo>
                      <a:pt x="457" y="171"/>
                      <a:pt x="335" y="262"/>
                      <a:pt x="305" y="383"/>
                    </a:cubicBezTo>
                    <a:cubicBezTo>
                      <a:pt x="92" y="505"/>
                      <a:pt x="1" y="718"/>
                      <a:pt x="1" y="961"/>
                    </a:cubicBezTo>
                    <a:cubicBezTo>
                      <a:pt x="1" y="1387"/>
                      <a:pt x="1" y="1842"/>
                      <a:pt x="183" y="2207"/>
                    </a:cubicBezTo>
                    <a:cubicBezTo>
                      <a:pt x="324" y="2510"/>
                      <a:pt x="626" y="2718"/>
                      <a:pt x="946" y="2718"/>
                    </a:cubicBezTo>
                    <a:cubicBezTo>
                      <a:pt x="1109" y="2718"/>
                      <a:pt x="1276" y="2664"/>
                      <a:pt x="1430" y="2542"/>
                    </a:cubicBezTo>
                    <a:cubicBezTo>
                      <a:pt x="2068" y="2086"/>
                      <a:pt x="1977" y="961"/>
                      <a:pt x="1551" y="353"/>
                    </a:cubicBezTo>
                    <a:cubicBezTo>
                      <a:pt x="1380" y="139"/>
                      <a:pt x="1134" y="1"/>
                      <a:pt x="876" y="1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7"/>
              <p:cNvSpPr/>
              <p:nvPr/>
            </p:nvSpPr>
            <p:spPr>
              <a:xfrm>
                <a:off x="7490237" y="4086221"/>
                <a:ext cx="110494" cy="157993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2651" extrusionOk="0">
                    <a:moveTo>
                      <a:pt x="1138" y="0"/>
                    </a:moveTo>
                    <a:cubicBezTo>
                      <a:pt x="1124" y="0"/>
                      <a:pt x="1110" y="1"/>
                      <a:pt x="1095" y="2"/>
                    </a:cubicBezTo>
                    <a:cubicBezTo>
                      <a:pt x="761" y="2"/>
                      <a:pt x="518" y="245"/>
                      <a:pt x="426" y="519"/>
                    </a:cubicBezTo>
                    <a:cubicBezTo>
                      <a:pt x="274" y="579"/>
                      <a:pt x="153" y="731"/>
                      <a:pt x="122" y="914"/>
                    </a:cubicBezTo>
                    <a:cubicBezTo>
                      <a:pt x="1" y="1430"/>
                      <a:pt x="62" y="1886"/>
                      <a:pt x="305" y="2282"/>
                    </a:cubicBezTo>
                    <a:cubicBezTo>
                      <a:pt x="442" y="2528"/>
                      <a:pt x="677" y="2651"/>
                      <a:pt x="944" y="2651"/>
                    </a:cubicBezTo>
                    <a:cubicBezTo>
                      <a:pt x="974" y="2651"/>
                      <a:pt x="1004" y="2649"/>
                      <a:pt x="1034" y="2646"/>
                    </a:cubicBezTo>
                    <a:cubicBezTo>
                      <a:pt x="1278" y="2585"/>
                      <a:pt x="1581" y="2403"/>
                      <a:pt x="1642" y="2099"/>
                    </a:cubicBezTo>
                    <a:cubicBezTo>
                      <a:pt x="1703" y="1643"/>
                      <a:pt x="1733" y="1187"/>
                      <a:pt x="1825" y="701"/>
                    </a:cubicBezTo>
                    <a:cubicBezTo>
                      <a:pt x="1854" y="379"/>
                      <a:pt x="1516" y="0"/>
                      <a:pt x="1138" y="0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7"/>
              <p:cNvSpPr/>
              <p:nvPr/>
            </p:nvSpPr>
            <p:spPr>
              <a:xfrm>
                <a:off x="7310910" y="4122516"/>
                <a:ext cx="101495" cy="135882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2280" extrusionOk="0">
                    <a:moveTo>
                      <a:pt x="791" y="1"/>
                    </a:moveTo>
                    <a:cubicBezTo>
                      <a:pt x="426" y="1"/>
                      <a:pt x="122" y="305"/>
                      <a:pt x="92" y="669"/>
                    </a:cubicBezTo>
                    <a:cubicBezTo>
                      <a:pt x="31" y="700"/>
                      <a:pt x="31" y="761"/>
                      <a:pt x="31" y="821"/>
                    </a:cubicBezTo>
                    <a:cubicBezTo>
                      <a:pt x="1" y="943"/>
                      <a:pt x="31" y="1156"/>
                      <a:pt x="122" y="1308"/>
                    </a:cubicBezTo>
                    <a:lnTo>
                      <a:pt x="122" y="1581"/>
                    </a:lnTo>
                    <a:cubicBezTo>
                      <a:pt x="122" y="1993"/>
                      <a:pt x="485" y="2280"/>
                      <a:pt x="851" y="2280"/>
                    </a:cubicBezTo>
                    <a:cubicBezTo>
                      <a:pt x="1026" y="2280"/>
                      <a:pt x="1201" y="2215"/>
                      <a:pt x="1338" y="2068"/>
                    </a:cubicBezTo>
                    <a:cubicBezTo>
                      <a:pt x="1551" y="1825"/>
                      <a:pt x="1703" y="1490"/>
                      <a:pt x="1703" y="1156"/>
                    </a:cubicBezTo>
                    <a:cubicBezTo>
                      <a:pt x="1703" y="821"/>
                      <a:pt x="1612" y="548"/>
                      <a:pt x="1369" y="274"/>
                    </a:cubicBezTo>
                    <a:cubicBezTo>
                      <a:pt x="1338" y="244"/>
                      <a:pt x="1308" y="214"/>
                      <a:pt x="1247" y="214"/>
                    </a:cubicBezTo>
                    <a:cubicBezTo>
                      <a:pt x="1156" y="92"/>
                      <a:pt x="943" y="1"/>
                      <a:pt x="791" y="1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7"/>
              <p:cNvSpPr/>
              <p:nvPr/>
            </p:nvSpPr>
            <p:spPr>
              <a:xfrm>
                <a:off x="7031938" y="4144686"/>
                <a:ext cx="116036" cy="143094"/>
              </a:xfrm>
              <a:custGeom>
                <a:avLst/>
                <a:gdLst/>
                <a:ahLst/>
                <a:cxnLst/>
                <a:rect l="l" t="t" r="r" b="b"/>
                <a:pathLst>
                  <a:path w="1947" h="2401" extrusionOk="0">
                    <a:moveTo>
                      <a:pt x="969" y="0"/>
                    </a:moveTo>
                    <a:cubicBezTo>
                      <a:pt x="847" y="0"/>
                      <a:pt x="724" y="27"/>
                      <a:pt x="609" y="85"/>
                    </a:cubicBezTo>
                    <a:cubicBezTo>
                      <a:pt x="457" y="206"/>
                      <a:pt x="366" y="358"/>
                      <a:pt x="274" y="541"/>
                    </a:cubicBezTo>
                    <a:cubicBezTo>
                      <a:pt x="244" y="601"/>
                      <a:pt x="214" y="662"/>
                      <a:pt x="153" y="753"/>
                    </a:cubicBezTo>
                    <a:cubicBezTo>
                      <a:pt x="1" y="1118"/>
                      <a:pt x="1" y="1453"/>
                      <a:pt x="92" y="1878"/>
                    </a:cubicBezTo>
                    <a:cubicBezTo>
                      <a:pt x="122" y="2121"/>
                      <a:pt x="366" y="2334"/>
                      <a:pt x="578" y="2364"/>
                    </a:cubicBezTo>
                    <a:cubicBezTo>
                      <a:pt x="652" y="2389"/>
                      <a:pt x="721" y="2400"/>
                      <a:pt x="786" y="2400"/>
                    </a:cubicBezTo>
                    <a:cubicBezTo>
                      <a:pt x="966" y="2400"/>
                      <a:pt x="1122" y="2316"/>
                      <a:pt x="1277" y="2182"/>
                    </a:cubicBezTo>
                    <a:cubicBezTo>
                      <a:pt x="1885" y="1726"/>
                      <a:pt x="1946" y="936"/>
                      <a:pt x="1612" y="358"/>
                    </a:cubicBezTo>
                    <a:cubicBezTo>
                      <a:pt x="1487" y="129"/>
                      <a:pt x="1233" y="0"/>
                      <a:pt x="969" y="0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7"/>
              <p:cNvSpPr/>
              <p:nvPr/>
            </p:nvSpPr>
            <p:spPr>
              <a:xfrm>
                <a:off x="7189571" y="4095339"/>
                <a:ext cx="85165" cy="99707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673" extrusionOk="0">
                    <a:moveTo>
                      <a:pt x="699" y="1"/>
                    </a:moveTo>
                    <a:cubicBezTo>
                      <a:pt x="517" y="1"/>
                      <a:pt x="335" y="92"/>
                      <a:pt x="213" y="244"/>
                    </a:cubicBezTo>
                    <a:cubicBezTo>
                      <a:pt x="91" y="396"/>
                      <a:pt x="0" y="548"/>
                      <a:pt x="0" y="730"/>
                    </a:cubicBezTo>
                    <a:lnTo>
                      <a:pt x="0" y="974"/>
                    </a:lnTo>
                    <a:cubicBezTo>
                      <a:pt x="0" y="1156"/>
                      <a:pt x="61" y="1338"/>
                      <a:pt x="213" y="1460"/>
                    </a:cubicBezTo>
                    <a:cubicBezTo>
                      <a:pt x="304" y="1521"/>
                      <a:pt x="365" y="1581"/>
                      <a:pt x="456" y="1612"/>
                    </a:cubicBezTo>
                    <a:cubicBezTo>
                      <a:pt x="517" y="1642"/>
                      <a:pt x="639" y="1673"/>
                      <a:pt x="699" y="1673"/>
                    </a:cubicBezTo>
                    <a:cubicBezTo>
                      <a:pt x="912" y="1673"/>
                      <a:pt x="1094" y="1612"/>
                      <a:pt x="1216" y="1460"/>
                    </a:cubicBezTo>
                    <a:cubicBezTo>
                      <a:pt x="1307" y="1308"/>
                      <a:pt x="1429" y="1156"/>
                      <a:pt x="1429" y="974"/>
                    </a:cubicBezTo>
                    <a:lnTo>
                      <a:pt x="1429" y="730"/>
                    </a:lnTo>
                    <a:cubicBezTo>
                      <a:pt x="1398" y="578"/>
                      <a:pt x="1307" y="396"/>
                      <a:pt x="1216" y="244"/>
                    </a:cubicBezTo>
                    <a:cubicBezTo>
                      <a:pt x="1125" y="153"/>
                      <a:pt x="1064" y="122"/>
                      <a:pt x="973" y="92"/>
                    </a:cubicBezTo>
                    <a:cubicBezTo>
                      <a:pt x="912" y="62"/>
                      <a:pt x="790" y="1"/>
                      <a:pt x="699" y="1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7"/>
              <p:cNvSpPr/>
              <p:nvPr/>
            </p:nvSpPr>
            <p:spPr>
              <a:xfrm>
                <a:off x="6803682" y="4013870"/>
                <a:ext cx="134154" cy="175276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941" extrusionOk="0">
                    <a:moveTo>
                      <a:pt x="963" y="0"/>
                    </a:moveTo>
                    <a:cubicBezTo>
                      <a:pt x="714" y="0"/>
                      <a:pt x="477" y="122"/>
                      <a:pt x="335" y="365"/>
                    </a:cubicBezTo>
                    <a:cubicBezTo>
                      <a:pt x="274" y="456"/>
                      <a:pt x="244" y="608"/>
                      <a:pt x="274" y="760"/>
                    </a:cubicBezTo>
                    <a:cubicBezTo>
                      <a:pt x="244" y="851"/>
                      <a:pt x="244" y="912"/>
                      <a:pt x="244" y="1003"/>
                    </a:cubicBezTo>
                    <a:cubicBezTo>
                      <a:pt x="183" y="1520"/>
                      <a:pt x="1" y="2371"/>
                      <a:pt x="487" y="2736"/>
                    </a:cubicBezTo>
                    <a:cubicBezTo>
                      <a:pt x="639" y="2872"/>
                      <a:pt x="814" y="2941"/>
                      <a:pt x="993" y="2941"/>
                    </a:cubicBezTo>
                    <a:cubicBezTo>
                      <a:pt x="1171" y="2941"/>
                      <a:pt x="1354" y="2872"/>
                      <a:pt x="1521" y="2736"/>
                    </a:cubicBezTo>
                    <a:cubicBezTo>
                      <a:pt x="2220" y="2097"/>
                      <a:pt x="2250" y="547"/>
                      <a:pt x="1338" y="91"/>
                    </a:cubicBezTo>
                    <a:cubicBezTo>
                      <a:pt x="1217" y="30"/>
                      <a:pt x="1088" y="0"/>
                      <a:pt x="963" y="0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7"/>
              <p:cNvSpPr/>
              <p:nvPr/>
            </p:nvSpPr>
            <p:spPr>
              <a:xfrm>
                <a:off x="6687766" y="3874354"/>
                <a:ext cx="96071" cy="10513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764" extrusionOk="0">
                    <a:moveTo>
                      <a:pt x="821" y="1"/>
                    </a:moveTo>
                    <a:cubicBezTo>
                      <a:pt x="669" y="1"/>
                      <a:pt x="548" y="1"/>
                      <a:pt x="426" y="61"/>
                    </a:cubicBezTo>
                    <a:cubicBezTo>
                      <a:pt x="274" y="183"/>
                      <a:pt x="122" y="305"/>
                      <a:pt x="92" y="487"/>
                    </a:cubicBezTo>
                    <a:cubicBezTo>
                      <a:pt x="1" y="760"/>
                      <a:pt x="1" y="1004"/>
                      <a:pt x="92" y="1247"/>
                    </a:cubicBezTo>
                    <a:cubicBezTo>
                      <a:pt x="153" y="1520"/>
                      <a:pt x="396" y="1733"/>
                      <a:pt x="700" y="1764"/>
                    </a:cubicBezTo>
                    <a:cubicBezTo>
                      <a:pt x="821" y="1764"/>
                      <a:pt x="973" y="1764"/>
                      <a:pt x="1064" y="1733"/>
                    </a:cubicBezTo>
                    <a:cubicBezTo>
                      <a:pt x="1186" y="1703"/>
                      <a:pt x="1338" y="1581"/>
                      <a:pt x="1429" y="1429"/>
                    </a:cubicBezTo>
                    <a:cubicBezTo>
                      <a:pt x="1520" y="1216"/>
                      <a:pt x="1612" y="943"/>
                      <a:pt x="1581" y="669"/>
                    </a:cubicBezTo>
                    <a:cubicBezTo>
                      <a:pt x="1520" y="517"/>
                      <a:pt x="1460" y="365"/>
                      <a:pt x="1338" y="213"/>
                    </a:cubicBezTo>
                    <a:cubicBezTo>
                      <a:pt x="1216" y="122"/>
                      <a:pt x="1004" y="1"/>
                      <a:pt x="852" y="1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7"/>
              <p:cNvSpPr/>
              <p:nvPr/>
            </p:nvSpPr>
            <p:spPr>
              <a:xfrm>
                <a:off x="7575400" y="4325443"/>
                <a:ext cx="106918" cy="161032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2702" extrusionOk="0">
                    <a:moveTo>
                      <a:pt x="821" y="0"/>
                    </a:moveTo>
                    <a:cubicBezTo>
                      <a:pt x="396" y="0"/>
                      <a:pt x="122" y="334"/>
                      <a:pt x="92" y="699"/>
                    </a:cubicBezTo>
                    <a:cubicBezTo>
                      <a:pt x="61" y="1125"/>
                      <a:pt x="0" y="1581"/>
                      <a:pt x="0" y="2006"/>
                    </a:cubicBezTo>
                    <a:cubicBezTo>
                      <a:pt x="0" y="2310"/>
                      <a:pt x="244" y="2614"/>
                      <a:pt x="548" y="2675"/>
                    </a:cubicBezTo>
                    <a:cubicBezTo>
                      <a:pt x="614" y="2693"/>
                      <a:pt x="677" y="2701"/>
                      <a:pt x="738" y="2701"/>
                    </a:cubicBezTo>
                    <a:cubicBezTo>
                      <a:pt x="986" y="2701"/>
                      <a:pt x="1191" y="2560"/>
                      <a:pt x="1338" y="2341"/>
                    </a:cubicBezTo>
                    <a:cubicBezTo>
                      <a:pt x="1733" y="1885"/>
                      <a:pt x="1794" y="1307"/>
                      <a:pt x="1672" y="760"/>
                    </a:cubicBezTo>
                    <a:cubicBezTo>
                      <a:pt x="1642" y="638"/>
                      <a:pt x="1611" y="517"/>
                      <a:pt x="1490" y="456"/>
                    </a:cubicBezTo>
                    <a:cubicBezTo>
                      <a:pt x="1368" y="182"/>
                      <a:pt x="1064" y="0"/>
                      <a:pt x="821" y="0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7"/>
              <p:cNvSpPr/>
              <p:nvPr/>
            </p:nvSpPr>
            <p:spPr>
              <a:xfrm>
                <a:off x="7801809" y="4372167"/>
                <a:ext cx="108765" cy="154715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2596" extrusionOk="0">
                    <a:moveTo>
                      <a:pt x="1024" y="1"/>
                    </a:moveTo>
                    <a:cubicBezTo>
                      <a:pt x="774" y="1"/>
                      <a:pt x="503" y="100"/>
                      <a:pt x="396" y="341"/>
                    </a:cubicBezTo>
                    <a:cubicBezTo>
                      <a:pt x="305" y="584"/>
                      <a:pt x="214" y="766"/>
                      <a:pt x="123" y="979"/>
                    </a:cubicBezTo>
                    <a:cubicBezTo>
                      <a:pt x="1" y="1222"/>
                      <a:pt x="1" y="1526"/>
                      <a:pt x="123" y="1739"/>
                    </a:cubicBezTo>
                    <a:lnTo>
                      <a:pt x="123" y="2012"/>
                    </a:lnTo>
                    <a:lnTo>
                      <a:pt x="123" y="2043"/>
                    </a:lnTo>
                    <a:cubicBezTo>
                      <a:pt x="153" y="2286"/>
                      <a:pt x="396" y="2468"/>
                      <a:pt x="609" y="2560"/>
                    </a:cubicBezTo>
                    <a:cubicBezTo>
                      <a:pt x="687" y="2584"/>
                      <a:pt x="761" y="2596"/>
                      <a:pt x="831" y="2596"/>
                    </a:cubicBezTo>
                    <a:cubicBezTo>
                      <a:pt x="1280" y="2596"/>
                      <a:pt x="1568" y="2129"/>
                      <a:pt x="1673" y="1709"/>
                    </a:cubicBezTo>
                    <a:cubicBezTo>
                      <a:pt x="1825" y="1344"/>
                      <a:pt x="1825" y="949"/>
                      <a:pt x="1734" y="523"/>
                    </a:cubicBezTo>
                    <a:cubicBezTo>
                      <a:pt x="1642" y="280"/>
                      <a:pt x="1430" y="37"/>
                      <a:pt x="1126" y="6"/>
                    </a:cubicBezTo>
                    <a:cubicBezTo>
                      <a:pt x="1092" y="3"/>
                      <a:pt x="1058" y="1"/>
                      <a:pt x="1024" y="1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7"/>
              <p:cNvSpPr/>
              <p:nvPr/>
            </p:nvSpPr>
            <p:spPr>
              <a:xfrm>
                <a:off x="8010159" y="4367101"/>
                <a:ext cx="110553" cy="135882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2280" extrusionOk="0">
                    <a:moveTo>
                      <a:pt x="1009" y="0"/>
                    </a:moveTo>
                    <a:cubicBezTo>
                      <a:pt x="882" y="0"/>
                      <a:pt x="760" y="31"/>
                      <a:pt x="669" y="91"/>
                    </a:cubicBezTo>
                    <a:cubicBezTo>
                      <a:pt x="548" y="152"/>
                      <a:pt x="456" y="243"/>
                      <a:pt x="426" y="365"/>
                    </a:cubicBezTo>
                    <a:cubicBezTo>
                      <a:pt x="365" y="395"/>
                      <a:pt x="304" y="456"/>
                      <a:pt x="274" y="547"/>
                    </a:cubicBezTo>
                    <a:cubicBezTo>
                      <a:pt x="61" y="973"/>
                      <a:pt x="0" y="1581"/>
                      <a:pt x="304" y="1946"/>
                    </a:cubicBezTo>
                    <a:cubicBezTo>
                      <a:pt x="456" y="2128"/>
                      <a:pt x="669" y="2280"/>
                      <a:pt x="912" y="2280"/>
                    </a:cubicBezTo>
                    <a:cubicBezTo>
                      <a:pt x="1186" y="2280"/>
                      <a:pt x="1368" y="2128"/>
                      <a:pt x="1520" y="1946"/>
                    </a:cubicBezTo>
                    <a:cubicBezTo>
                      <a:pt x="1855" y="1459"/>
                      <a:pt x="1855" y="851"/>
                      <a:pt x="1642" y="365"/>
                    </a:cubicBezTo>
                    <a:cubicBezTo>
                      <a:pt x="1541" y="122"/>
                      <a:pt x="1264" y="0"/>
                      <a:pt x="1009" y="0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7"/>
              <p:cNvSpPr/>
              <p:nvPr/>
            </p:nvSpPr>
            <p:spPr>
              <a:xfrm>
                <a:off x="7968501" y="3362595"/>
                <a:ext cx="112341" cy="156801"/>
              </a:xfrm>
              <a:custGeom>
                <a:avLst/>
                <a:gdLst/>
                <a:ahLst/>
                <a:cxnLst/>
                <a:rect l="l" t="t" r="r" b="b"/>
                <a:pathLst>
                  <a:path w="1885" h="2631" extrusionOk="0">
                    <a:moveTo>
                      <a:pt x="1155" y="1"/>
                    </a:moveTo>
                    <a:cubicBezTo>
                      <a:pt x="1102" y="1"/>
                      <a:pt x="1049" y="16"/>
                      <a:pt x="1003" y="46"/>
                    </a:cubicBezTo>
                    <a:cubicBezTo>
                      <a:pt x="941" y="31"/>
                      <a:pt x="879" y="23"/>
                      <a:pt x="817" y="23"/>
                    </a:cubicBezTo>
                    <a:cubicBezTo>
                      <a:pt x="513" y="23"/>
                      <a:pt x="228" y="205"/>
                      <a:pt x="152" y="533"/>
                    </a:cubicBezTo>
                    <a:cubicBezTo>
                      <a:pt x="0" y="1019"/>
                      <a:pt x="31" y="1597"/>
                      <a:pt x="213" y="2083"/>
                    </a:cubicBezTo>
                    <a:cubicBezTo>
                      <a:pt x="335" y="2387"/>
                      <a:pt x="547" y="2630"/>
                      <a:pt x="912" y="2630"/>
                    </a:cubicBezTo>
                    <a:cubicBezTo>
                      <a:pt x="1216" y="2630"/>
                      <a:pt x="1520" y="2387"/>
                      <a:pt x="1581" y="2083"/>
                    </a:cubicBezTo>
                    <a:cubicBezTo>
                      <a:pt x="1672" y="1718"/>
                      <a:pt x="1733" y="1323"/>
                      <a:pt x="1824" y="898"/>
                    </a:cubicBezTo>
                    <a:cubicBezTo>
                      <a:pt x="1885" y="563"/>
                      <a:pt x="1703" y="107"/>
                      <a:pt x="1307" y="46"/>
                    </a:cubicBezTo>
                    <a:cubicBezTo>
                      <a:pt x="1262" y="16"/>
                      <a:pt x="1209" y="1"/>
                      <a:pt x="1155" y="1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7"/>
              <p:cNvSpPr/>
              <p:nvPr/>
            </p:nvSpPr>
            <p:spPr>
              <a:xfrm>
                <a:off x="6787412" y="3373561"/>
                <a:ext cx="105130" cy="135763"/>
              </a:xfrm>
              <a:custGeom>
                <a:avLst/>
                <a:gdLst/>
                <a:ahLst/>
                <a:cxnLst/>
                <a:rect l="l" t="t" r="r" b="b"/>
                <a:pathLst>
                  <a:path w="1764" h="2278" extrusionOk="0">
                    <a:moveTo>
                      <a:pt x="868" y="1"/>
                    </a:moveTo>
                    <a:cubicBezTo>
                      <a:pt x="833" y="1"/>
                      <a:pt x="797" y="5"/>
                      <a:pt x="760" y="14"/>
                    </a:cubicBezTo>
                    <a:cubicBezTo>
                      <a:pt x="365" y="14"/>
                      <a:pt x="92" y="318"/>
                      <a:pt x="31" y="714"/>
                    </a:cubicBezTo>
                    <a:cubicBezTo>
                      <a:pt x="0" y="1048"/>
                      <a:pt x="31" y="1413"/>
                      <a:pt x="122" y="1747"/>
                    </a:cubicBezTo>
                    <a:cubicBezTo>
                      <a:pt x="213" y="2021"/>
                      <a:pt x="456" y="2233"/>
                      <a:pt x="730" y="2264"/>
                    </a:cubicBezTo>
                    <a:cubicBezTo>
                      <a:pt x="775" y="2273"/>
                      <a:pt x="819" y="2277"/>
                      <a:pt x="860" y="2277"/>
                    </a:cubicBezTo>
                    <a:cubicBezTo>
                      <a:pt x="1097" y="2277"/>
                      <a:pt x="1278" y="2136"/>
                      <a:pt x="1459" y="1929"/>
                    </a:cubicBezTo>
                    <a:cubicBezTo>
                      <a:pt x="1763" y="1473"/>
                      <a:pt x="1763" y="835"/>
                      <a:pt x="1459" y="410"/>
                    </a:cubicBezTo>
                    <a:cubicBezTo>
                      <a:pt x="1429" y="379"/>
                      <a:pt x="1368" y="349"/>
                      <a:pt x="1368" y="318"/>
                    </a:cubicBezTo>
                    <a:cubicBezTo>
                      <a:pt x="1239" y="138"/>
                      <a:pt x="1066" y="1"/>
                      <a:pt x="868" y="1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7"/>
              <p:cNvSpPr/>
              <p:nvPr/>
            </p:nvSpPr>
            <p:spPr>
              <a:xfrm>
                <a:off x="6633414" y="3386196"/>
                <a:ext cx="108765" cy="151258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2538" extrusionOk="0">
                    <a:moveTo>
                      <a:pt x="1002" y="1"/>
                    </a:moveTo>
                    <a:cubicBezTo>
                      <a:pt x="756" y="1"/>
                      <a:pt x="516" y="129"/>
                      <a:pt x="396" y="350"/>
                    </a:cubicBezTo>
                    <a:cubicBezTo>
                      <a:pt x="153" y="805"/>
                      <a:pt x="1" y="1322"/>
                      <a:pt x="92" y="1809"/>
                    </a:cubicBezTo>
                    <a:cubicBezTo>
                      <a:pt x="122" y="2173"/>
                      <a:pt x="396" y="2538"/>
                      <a:pt x="821" y="2538"/>
                    </a:cubicBezTo>
                    <a:cubicBezTo>
                      <a:pt x="1156" y="2538"/>
                      <a:pt x="1581" y="2234"/>
                      <a:pt x="1521" y="1809"/>
                    </a:cubicBezTo>
                    <a:lnTo>
                      <a:pt x="1521" y="1565"/>
                    </a:lnTo>
                    <a:lnTo>
                      <a:pt x="1521" y="1474"/>
                    </a:lnTo>
                    <a:lnTo>
                      <a:pt x="1521" y="1413"/>
                    </a:lnTo>
                    <a:cubicBezTo>
                      <a:pt x="1521" y="1353"/>
                      <a:pt x="1581" y="1261"/>
                      <a:pt x="1612" y="1201"/>
                    </a:cubicBezTo>
                    <a:lnTo>
                      <a:pt x="1612" y="1140"/>
                    </a:lnTo>
                    <a:cubicBezTo>
                      <a:pt x="1612" y="1109"/>
                      <a:pt x="1642" y="1079"/>
                      <a:pt x="1672" y="1049"/>
                    </a:cubicBezTo>
                    <a:cubicBezTo>
                      <a:pt x="1824" y="745"/>
                      <a:pt x="1764" y="289"/>
                      <a:pt x="1369" y="106"/>
                    </a:cubicBezTo>
                    <a:cubicBezTo>
                      <a:pt x="1255" y="34"/>
                      <a:pt x="1128" y="1"/>
                      <a:pt x="1002" y="1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7"/>
              <p:cNvSpPr/>
              <p:nvPr/>
            </p:nvSpPr>
            <p:spPr>
              <a:xfrm>
                <a:off x="6637049" y="3657004"/>
                <a:ext cx="94283" cy="117765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976" extrusionOk="0">
                    <a:moveTo>
                      <a:pt x="821" y="0"/>
                    </a:moveTo>
                    <a:cubicBezTo>
                      <a:pt x="639" y="0"/>
                      <a:pt x="456" y="61"/>
                      <a:pt x="335" y="213"/>
                    </a:cubicBezTo>
                    <a:cubicBezTo>
                      <a:pt x="304" y="274"/>
                      <a:pt x="244" y="334"/>
                      <a:pt x="213" y="365"/>
                    </a:cubicBezTo>
                    <a:cubicBezTo>
                      <a:pt x="152" y="486"/>
                      <a:pt x="152" y="608"/>
                      <a:pt x="92" y="730"/>
                    </a:cubicBezTo>
                    <a:cubicBezTo>
                      <a:pt x="31" y="821"/>
                      <a:pt x="1" y="942"/>
                      <a:pt x="31" y="1064"/>
                    </a:cubicBezTo>
                    <a:cubicBezTo>
                      <a:pt x="31" y="1125"/>
                      <a:pt x="31" y="1155"/>
                      <a:pt x="61" y="1246"/>
                    </a:cubicBezTo>
                    <a:cubicBezTo>
                      <a:pt x="92" y="1429"/>
                      <a:pt x="152" y="1611"/>
                      <a:pt x="274" y="1733"/>
                    </a:cubicBezTo>
                    <a:cubicBezTo>
                      <a:pt x="396" y="1854"/>
                      <a:pt x="639" y="1976"/>
                      <a:pt x="791" y="1976"/>
                    </a:cubicBezTo>
                    <a:cubicBezTo>
                      <a:pt x="973" y="1976"/>
                      <a:pt x="1156" y="1885"/>
                      <a:pt x="1277" y="1733"/>
                    </a:cubicBezTo>
                    <a:cubicBezTo>
                      <a:pt x="1308" y="1702"/>
                      <a:pt x="1338" y="1611"/>
                      <a:pt x="1399" y="1581"/>
                    </a:cubicBezTo>
                    <a:cubicBezTo>
                      <a:pt x="1460" y="1490"/>
                      <a:pt x="1490" y="1368"/>
                      <a:pt x="1490" y="1216"/>
                    </a:cubicBezTo>
                    <a:cubicBezTo>
                      <a:pt x="1551" y="1064"/>
                      <a:pt x="1551" y="882"/>
                      <a:pt x="1581" y="730"/>
                    </a:cubicBezTo>
                    <a:cubicBezTo>
                      <a:pt x="1551" y="517"/>
                      <a:pt x="1429" y="334"/>
                      <a:pt x="1308" y="213"/>
                    </a:cubicBezTo>
                    <a:cubicBezTo>
                      <a:pt x="1216" y="122"/>
                      <a:pt x="973" y="0"/>
                      <a:pt x="821" y="0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7"/>
              <p:cNvSpPr/>
              <p:nvPr/>
            </p:nvSpPr>
            <p:spPr>
              <a:xfrm>
                <a:off x="7886972" y="3149775"/>
                <a:ext cx="105130" cy="111269"/>
              </a:xfrm>
              <a:custGeom>
                <a:avLst/>
                <a:gdLst/>
                <a:ahLst/>
                <a:cxnLst/>
                <a:rect l="l" t="t" r="r" b="b"/>
                <a:pathLst>
                  <a:path w="1764" h="1867" extrusionOk="0">
                    <a:moveTo>
                      <a:pt x="791" y="0"/>
                    </a:moveTo>
                    <a:cubicBezTo>
                      <a:pt x="639" y="0"/>
                      <a:pt x="487" y="0"/>
                      <a:pt x="365" y="61"/>
                    </a:cubicBezTo>
                    <a:cubicBezTo>
                      <a:pt x="213" y="183"/>
                      <a:pt x="61" y="304"/>
                      <a:pt x="31" y="487"/>
                    </a:cubicBezTo>
                    <a:cubicBezTo>
                      <a:pt x="1" y="669"/>
                      <a:pt x="1" y="882"/>
                      <a:pt x="92" y="1064"/>
                    </a:cubicBezTo>
                    <a:cubicBezTo>
                      <a:pt x="213" y="1216"/>
                      <a:pt x="305" y="1368"/>
                      <a:pt x="396" y="1520"/>
                    </a:cubicBezTo>
                    <a:cubicBezTo>
                      <a:pt x="487" y="1642"/>
                      <a:pt x="548" y="1703"/>
                      <a:pt x="669" y="1794"/>
                    </a:cubicBezTo>
                    <a:cubicBezTo>
                      <a:pt x="781" y="1838"/>
                      <a:pt x="892" y="1866"/>
                      <a:pt x="1003" y="1866"/>
                    </a:cubicBezTo>
                    <a:cubicBezTo>
                      <a:pt x="1044" y="1866"/>
                      <a:pt x="1084" y="1863"/>
                      <a:pt x="1125" y="1854"/>
                    </a:cubicBezTo>
                    <a:cubicBezTo>
                      <a:pt x="1399" y="1824"/>
                      <a:pt x="1672" y="1642"/>
                      <a:pt x="1733" y="1338"/>
                    </a:cubicBezTo>
                    <a:cubicBezTo>
                      <a:pt x="1764" y="1186"/>
                      <a:pt x="1764" y="973"/>
                      <a:pt x="1703" y="760"/>
                    </a:cubicBezTo>
                    <a:cubicBezTo>
                      <a:pt x="1612" y="578"/>
                      <a:pt x="1551" y="365"/>
                      <a:pt x="1399" y="213"/>
                    </a:cubicBezTo>
                    <a:cubicBezTo>
                      <a:pt x="1247" y="122"/>
                      <a:pt x="1095" y="0"/>
                      <a:pt x="912" y="0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7"/>
              <p:cNvSpPr/>
              <p:nvPr/>
            </p:nvSpPr>
            <p:spPr>
              <a:xfrm>
                <a:off x="7629753" y="3164614"/>
                <a:ext cx="123248" cy="143094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401" extrusionOk="0">
                    <a:moveTo>
                      <a:pt x="959" y="1"/>
                    </a:moveTo>
                    <a:cubicBezTo>
                      <a:pt x="709" y="1"/>
                      <a:pt x="471" y="130"/>
                      <a:pt x="304" y="359"/>
                    </a:cubicBezTo>
                    <a:cubicBezTo>
                      <a:pt x="122" y="663"/>
                      <a:pt x="0" y="1058"/>
                      <a:pt x="0" y="1423"/>
                    </a:cubicBezTo>
                    <a:cubicBezTo>
                      <a:pt x="0" y="1697"/>
                      <a:pt x="92" y="1940"/>
                      <a:pt x="274" y="2153"/>
                    </a:cubicBezTo>
                    <a:cubicBezTo>
                      <a:pt x="409" y="2310"/>
                      <a:pt x="643" y="2401"/>
                      <a:pt x="854" y="2401"/>
                    </a:cubicBezTo>
                    <a:cubicBezTo>
                      <a:pt x="929" y="2401"/>
                      <a:pt x="1001" y="2389"/>
                      <a:pt x="1064" y="2365"/>
                    </a:cubicBezTo>
                    <a:cubicBezTo>
                      <a:pt x="1915" y="2183"/>
                      <a:pt x="2067" y="1150"/>
                      <a:pt x="1642" y="542"/>
                    </a:cubicBezTo>
                    <a:cubicBezTo>
                      <a:pt x="1611" y="359"/>
                      <a:pt x="1490" y="177"/>
                      <a:pt x="1307" y="86"/>
                    </a:cubicBezTo>
                    <a:cubicBezTo>
                      <a:pt x="1193" y="28"/>
                      <a:pt x="1075" y="1"/>
                      <a:pt x="959" y="1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7"/>
              <p:cNvSpPr/>
              <p:nvPr/>
            </p:nvSpPr>
            <p:spPr>
              <a:xfrm>
                <a:off x="7289157" y="3051082"/>
                <a:ext cx="130519" cy="130936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2197" extrusionOk="0">
                    <a:moveTo>
                      <a:pt x="1360" y="0"/>
                    </a:moveTo>
                    <a:cubicBezTo>
                      <a:pt x="1122" y="0"/>
                      <a:pt x="901" y="128"/>
                      <a:pt x="761" y="349"/>
                    </a:cubicBezTo>
                    <a:cubicBezTo>
                      <a:pt x="548" y="623"/>
                      <a:pt x="396" y="896"/>
                      <a:pt x="214" y="1109"/>
                    </a:cubicBezTo>
                    <a:cubicBezTo>
                      <a:pt x="1" y="1413"/>
                      <a:pt x="153" y="1930"/>
                      <a:pt x="487" y="2112"/>
                    </a:cubicBezTo>
                    <a:cubicBezTo>
                      <a:pt x="602" y="2170"/>
                      <a:pt x="720" y="2197"/>
                      <a:pt x="834" y="2197"/>
                    </a:cubicBezTo>
                    <a:cubicBezTo>
                      <a:pt x="1083" y="2197"/>
                      <a:pt x="1314" y="2068"/>
                      <a:pt x="1460" y="1839"/>
                    </a:cubicBezTo>
                    <a:cubicBezTo>
                      <a:pt x="1673" y="1565"/>
                      <a:pt x="1825" y="1322"/>
                      <a:pt x="2007" y="1079"/>
                    </a:cubicBezTo>
                    <a:cubicBezTo>
                      <a:pt x="2189" y="775"/>
                      <a:pt x="2037" y="289"/>
                      <a:pt x="1734" y="106"/>
                    </a:cubicBezTo>
                    <a:cubicBezTo>
                      <a:pt x="1610" y="34"/>
                      <a:pt x="1483" y="0"/>
                      <a:pt x="1360" y="0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7"/>
              <p:cNvSpPr/>
              <p:nvPr/>
            </p:nvSpPr>
            <p:spPr>
              <a:xfrm>
                <a:off x="7012032" y="3138868"/>
                <a:ext cx="117824" cy="120625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2024" extrusionOk="0">
                    <a:moveTo>
                      <a:pt x="1186" y="1"/>
                    </a:moveTo>
                    <a:cubicBezTo>
                      <a:pt x="1003" y="1"/>
                      <a:pt x="852" y="62"/>
                      <a:pt x="700" y="214"/>
                    </a:cubicBezTo>
                    <a:cubicBezTo>
                      <a:pt x="456" y="366"/>
                      <a:pt x="304" y="609"/>
                      <a:pt x="122" y="822"/>
                    </a:cubicBezTo>
                    <a:cubicBezTo>
                      <a:pt x="0" y="974"/>
                      <a:pt x="0" y="1217"/>
                      <a:pt x="31" y="1399"/>
                    </a:cubicBezTo>
                    <a:cubicBezTo>
                      <a:pt x="92" y="1521"/>
                      <a:pt x="152" y="1673"/>
                      <a:pt x="274" y="1764"/>
                    </a:cubicBezTo>
                    <a:cubicBezTo>
                      <a:pt x="335" y="1886"/>
                      <a:pt x="456" y="1977"/>
                      <a:pt x="608" y="2007"/>
                    </a:cubicBezTo>
                    <a:cubicBezTo>
                      <a:pt x="669" y="2017"/>
                      <a:pt x="737" y="2024"/>
                      <a:pt x="805" y="2024"/>
                    </a:cubicBezTo>
                    <a:cubicBezTo>
                      <a:pt x="943" y="2024"/>
                      <a:pt x="1085" y="1997"/>
                      <a:pt x="1186" y="1916"/>
                    </a:cubicBezTo>
                    <a:cubicBezTo>
                      <a:pt x="1368" y="1764"/>
                      <a:pt x="1520" y="1673"/>
                      <a:pt x="1642" y="1430"/>
                    </a:cubicBezTo>
                    <a:cubicBezTo>
                      <a:pt x="1763" y="1278"/>
                      <a:pt x="1824" y="1126"/>
                      <a:pt x="1855" y="943"/>
                    </a:cubicBezTo>
                    <a:cubicBezTo>
                      <a:pt x="1976" y="639"/>
                      <a:pt x="1855" y="244"/>
                      <a:pt x="1551" y="92"/>
                    </a:cubicBezTo>
                    <a:cubicBezTo>
                      <a:pt x="1459" y="31"/>
                      <a:pt x="1338" y="31"/>
                      <a:pt x="1186" y="1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7"/>
              <p:cNvSpPr/>
              <p:nvPr/>
            </p:nvSpPr>
            <p:spPr>
              <a:xfrm>
                <a:off x="6823647" y="3159608"/>
                <a:ext cx="97859" cy="113116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898" extrusionOk="0">
                    <a:moveTo>
                      <a:pt x="921" y="1"/>
                    </a:moveTo>
                    <a:cubicBezTo>
                      <a:pt x="791" y="1"/>
                      <a:pt x="669" y="28"/>
                      <a:pt x="547" y="109"/>
                    </a:cubicBezTo>
                    <a:cubicBezTo>
                      <a:pt x="395" y="170"/>
                      <a:pt x="274" y="322"/>
                      <a:pt x="243" y="474"/>
                    </a:cubicBezTo>
                    <a:cubicBezTo>
                      <a:pt x="152" y="565"/>
                      <a:pt x="122" y="626"/>
                      <a:pt x="91" y="747"/>
                    </a:cubicBezTo>
                    <a:cubicBezTo>
                      <a:pt x="0" y="1021"/>
                      <a:pt x="61" y="1325"/>
                      <a:pt x="213" y="1538"/>
                    </a:cubicBezTo>
                    <a:cubicBezTo>
                      <a:pt x="274" y="1659"/>
                      <a:pt x="365" y="1720"/>
                      <a:pt x="456" y="1811"/>
                    </a:cubicBezTo>
                    <a:cubicBezTo>
                      <a:pt x="564" y="1854"/>
                      <a:pt x="671" y="1897"/>
                      <a:pt x="779" y="1897"/>
                    </a:cubicBezTo>
                    <a:cubicBezTo>
                      <a:pt x="823" y="1897"/>
                      <a:pt x="868" y="1890"/>
                      <a:pt x="912" y="1872"/>
                    </a:cubicBezTo>
                    <a:cubicBezTo>
                      <a:pt x="1034" y="1872"/>
                      <a:pt x="1155" y="1811"/>
                      <a:pt x="1277" y="1720"/>
                    </a:cubicBezTo>
                    <a:cubicBezTo>
                      <a:pt x="1368" y="1659"/>
                      <a:pt x="1490" y="1507"/>
                      <a:pt x="1520" y="1355"/>
                    </a:cubicBezTo>
                    <a:cubicBezTo>
                      <a:pt x="1581" y="1203"/>
                      <a:pt x="1611" y="1051"/>
                      <a:pt x="1611" y="899"/>
                    </a:cubicBezTo>
                    <a:cubicBezTo>
                      <a:pt x="1642" y="747"/>
                      <a:pt x="1642" y="565"/>
                      <a:pt x="1520" y="352"/>
                    </a:cubicBezTo>
                    <a:cubicBezTo>
                      <a:pt x="1459" y="200"/>
                      <a:pt x="1277" y="48"/>
                      <a:pt x="1125" y="18"/>
                    </a:cubicBezTo>
                    <a:cubicBezTo>
                      <a:pt x="1054" y="8"/>
                      <a:pt x="986" y="1"/>
                      <a:pt x="921" y="1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7"/>
              <p:cNvSpPr/>
              <p:nvPr/>
            </p:nvSpPr>
            <p:spPr>
              <a:xfrm>
                <a:off x="7439520" y="3156986"/>
                <a:ext cx="108765" cy="85224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430" extrusionOk="0">
                    <a:moveTo>
                      <a:pt x="913" y="1"/>
                    </a:moveTo>
                    <a:cubicBezTo>
                      <a:pt x="1" y="1"/>
                      <a:pt x="1" y="1430"/>
                      <a:pt x="913" y="1430"/>
                    </a:cubicBezTo>
                    <a:cubicBezTo>
                      <a:pt x="1825" y="1430"/>
                      <a:pt x="1825" y="1"/>
                      <a:pt x="913" y="1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" name="Google Shape;114;p7"/>
            <p:cNvGrpSpPr/>
            <p:nvPr/>
          </p:nvGrpSpPr>
          <p:grpSpPr>
            <a:xfrm>
              <a:off x="4922150" y="-377950"/>
              <a:ext cx="5143500" cy="5143500"/>
              <a:chOff x="4922150" y="-377950"/>
              <a:chExt cx="5143500" cy="5143500"/>
            </a:xfrm>
          </p:grpSpPr>
          <p:sp>
            <p:nvSpPr>
              <p:cNvPr id="115" name="Google Shape;115;p7"/>
              <p:cNvSpPr/>
              <p:nvPr/>
            </p:nvSpPr>
            <p:spPr>
              <a:xfrm>
                <a:off x="6633428" y="-349376"/>
                <a:ext cx="3259519" cy="3338923"/>
              </a:xfrm>
              <a:custGeom>
                <a:avLst/>
                <a:gdLst/>
                <a:ahLst/>
                <a:cxnLst/>
                <a:rect l="l" t="t" r="r" b="b"/>
                <a:pathLst>
                  <a:path w="50245" h="51469" extrusionOk="0">
                    <a:moveTo>
                      <a:pt x="15403" y="0"/>
                    </a:moveTo>
                    <a:cubicBezTo>
                      <a:pt x="14319" y="0"/>
                      <a:pt x="13243" y="122"/>
                      <a:pt x="12189" y="443"/>
                    </a:cubicBezTo>
                    <a:cubicBezTo>
                      <a:pt x="6657" y="2145"/>
                      <a:pt x="4104" y="8468"/>
                      <a:pt x="2767" y="14121"/>
                    </a:cubicBezTo>
                    <a:cubicBezTo>
                      <a:pt x="2007" y="17313"/>
                      <a:pt x="1399" y="20535"/>
                      <a:pt x="943" y="23817"/>
                    </a:cubicBezTo>
                    <a:cubicBezTo>
                      <a:pt x="700" y="25580"/>
                      <a:pt x="487" y="27374"/>
                      <a:pt x="396" y="29167"/>
                    </a:cubicBezTo>
                    <a:cubicBezTo>
                      <a:pt x="153" y="31751"/>
                      <a:pt x="1" y="34456"/>
                      <a:pt x="1095" y="36796"/>
                    </a:cubicBezTo>
                    <a:cubicBezTo>
                      <a:pt x="1794" y="38286"/>
                      <a:pt x="2919" y="39532"/>
                      <a:pt x="4043" y="40748"/>
                    </a:cubicBezTo>
                    <a:cubicBezTo>
                      <a:pt x="6049" y="42967"/>
                      <a:pt x="8086" y="45155"/>
                      <a:pt x="10122" y="47374"/>
                    </a:cubicBezTo>
                    <a:cubicBezTo>
                      <a:pt x="12869" y="50385"/>
                      <a:pt x="15887" y="51468"/>
                      <a:pt x="19032" y="51468"/>
                    </a:cubicBezTo>
                    <a:cubicBezTo>
                      <a:pt x="23823" y="51468"/>
                      <a:pt x="28907" y="48955"/>
                      <a:pt x="33770" y="46918"/>
                    </a:cubicBezTo>
                    <a:cubicBezTo>
                      <a:pt x="42707" y="43149"/>
                      <a:pt x="48634" y="31112"/>
                      <a:pt x="49698" y="21903"/>
                    </a:cubicBezTo>
                    <a:cubicBezTo>
                      <a:pt x="50245" y="17434"/>
                      <a:pt x="49181" y="12571"/>
                      <a:pt x="46172" y="9167"/>
                    </a:cubicBezTo>
                    <a:cubicBezTo>
                      <a:pt x="42372" y="4911"/>
                      <a:pt x="36354" y="3635"/>
                      <a:pt x="30791" y="2571"/>
                    </a:cubicBezTo>
                    <a:cubicBezTo>
                      <a:pt x="27448" y="1933"/>
                      <a:pt x="24135" y="1325"/>
                      <a:pt x="20791" y="656"/>
                    </a:cubicBezTo>
                    <a:cubicBezTo>
                      <a:pt x="19011" y="334"/>
                      <a:pt x="17195" y="0"/>
                      <a:pt x="15403" y="0"/>
                    </a:cubicBezTo>
                    <a:close/>
                  </a:path>
                </a:pathLst>
              </a:custGeom>
              <a:solidFill>
                <a:srgbClr val="BDE604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7"/>
              <p:cNvSpPr/>
              <p:nvPr/>
            </p:nvSpPr>
            <p:spPr>
              <a:xfrm>
                <a:off x="7368299" y="2360027"/>
                <a:ext cx="1424115" cy="1320795"/>
              </a:xfrm>
              <a:custGeom>
                <a:avLst/>
                <a:gdLst/>
                <a:ahLst/>
                <a:cxnLst/>
                <a:rect l="l" t="t" r="r" b="b"/>
                <a:pathLst>
                  <a:path w="10448" h="9690" extrusionOk="0">
                    <a:moveTo>
                      <a:pt x="6682" y="0"/>
                    </a:moveTo>
                    <a:cubicBezTo>
                      <a:pt x="6282" y="0"/>
                      <a:pt x="5879" y="56"/>
                      <a:pt x="5493" y="166"/>
                    </a:cubicBezTo>
                    <a:cubicBezTo>
                      <a:pt x="3214" y="774"/>
                      <a:pt x="752" y="2962"/>
                      <a:pt x="387" y="5394"/>
                    </a:cubicBezTo>
                    <a:cubicBezTo>
                      <a:pt x="1" y="8119"/>
                      <a:pt x="1769" y="9690"/>
                      <a:pt x="3828" y="9690"/>
                    </a:cubicBezTo>
                    <a:cubicBezTo>
                      <a:pt x="4526" y="9690"/>
                      <a:pt x="5257" y="9510"/>
                      <a:pt x="5949" y="9133"/>
                    </a:cubicBezTo>
                    <a:cubicBezTo>
                      <a:pt x="6162" y="9011"/>
                      <a:pt x="6436" y="8829"/>
                      <a:pt x="6679" y="8677"/>
                    </a:cubicBezTo>
                    <a:cubicBezTo>
                      <a:pt x="7834" y="7765"/>
                      <a:pt x="8989" y="6823"/>
                      <a:pt x="9658" y="5516"/>
                    </a:cubicBezTo>
                    <a:cubicBezTo>
                      <a:pt x="10357" y="4239"/>
                      <a:pt x="10448" y="2506"/>
                      <a:pt x="9627" y="1351"/>
                    </a:cubicBezTo>
                    <a:cubicBezTo>
                      <a:pt x="8952" y="451"/>
                      <a:pt x="7826" y="0"/>
                      <a:pt x="6682" y="0"/>
                    </a:cubicBezTo>
                    <a:close/>
                  </a:path>
                </a:pathLst>
              </a:custGeom>
              <a:solidFill>
                <a:srgbClr val="FA0A0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17" name="Google Shape;117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922150" y="-377950"/>
                <a:ext cx="5143500" cy="5143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8" name="Google Shape;118;p7"/>
          <p:cNvSpPr txBox="1">
            <a:spLocks noGrp="1"/>
          </p:cNvSpPr>
          <p:nvPr>
            <p:ph type="subTitle" idx="1"/>
          </p:nvPr>
        </p:nvSpPr>
        <p:spPr>
          <a:xfrm>
            <a:off x="713250" y="1995525"/>
            <a:ext cx="4727700" cy="17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19" name="Google Shape;119;p7"/>
          <p:cNvSpPr txBox="1">
            <a:spLocks noGrp="1"/>
          </p:cNvSpPr>
          <p:nvPr>
            <p:ph type="title"/>
          </p:nvPr>
        </p:nvSpPr>
        <p:spPr>
          <a:xfrm>
            <a:off x="713225" y="1494100"/>
            <a:ext cx="4727700" cy="47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8"/>
          <p:cNvGrpSpPr/>
          <p:nvPr/>
        </p:nvGrpSpPr>
        <p:grpSpPr>
          <a:xfrm>
            <a:off x="5958225" y="-233700"/>
            <a:ext cx="3757274" cy="2618950"/>
            <a:chOff x="5958225" y="-233700"/>
            <a:chExt cx="3757274" cy="2618950"/>
          </a:xfrm>
        </p:grpSpPr>
        <p:sp>
          <p:nvSpPr>
            <p:cNvPr id="122" name="Google Shape;122;p8"/>
            <p:cNvSpPr/>
            <p:nvPr/>
          </p:nvSpPr>
          <p:spPr>
            <a:xfrm>
              <a:off x="6807531" y="-166664"/>
              <a:ext cx="2906173" cy="2081937"/>
            </a:xfrm>
            <a:custGeom>
              <a:avLst/>
              <a:gdLst/>
              <a:ahLst/>
              <a:cxnLst/>
              <a:rect l="l" t="t" r="r" b="b"/>
              <a:pathLst>
                <a:path w="46536" h="33339" extrusionOk="0">
                  <a:moveTo>
                    <a:pt x="20177" y="1"/>
                  </a:moveTo>
                  <a:cubicBezTo>
                    <a:pt x="19133" y="1"/>
                    <a:pt x="18000" y="402"/>
                    <a:pt x="17143" y="955"/>
                  </a:cubicBezTo>
                  <a:cubicBezTo>
                    <a:pt x="16657" y="1289"/>
                    <a:pt x="14681" y="3052"/>
                    <a:pt x="15107" y="3812"/>
                  </a:cubicBezTo>
                  <a:cubicBezTo>
                    <a:pt x="14134" y="2110"/>
                    <a:pt x="12249" y="1046"/>
                    <a:pt x="10304" y="682"/>
                  </a:cubicBezTo>
                  <a:cubicBezTo>
                    <a:pt x="9500" y="543"/>
                    <a:pt x="8583" y="455"/>
                    <a:pt x="7637" y="455"/>
                  </a:cubicBezTo>
                  <a:cubicBezTo>
                    <a:pt x="5042" y="455"/>
                    <a:pt x="2226" y="1119"/>
                    <a:pt x="912" y="3235"/>
                  </a:cubicBezTo>
                  <a:cubicBezTo>
                    <a:pt x="395" y="4055"/>
                    <a:pt x="152" y="4907"/>
                    <a:pt x="91" y="5818"/>
                  </a:cubicBezTo>
                  <a:cubicBezTo>
                    <a:pt x="0" y="6852"/>
                    <a:pt x="152" y="7916"/>
                    <a:pt x="365" y="8949"/>
                  </a:cubicBezTo>
                  <a:cubicBezTo>
                    <a:pt x="699" y="10682"/>
                    <a:pt x="1155" y="12445"/>
                    <a:pt x="2006" y="13995"/>
                  </a:cubicBezTo>
                  <a:cubicBezTo>
                    <a:pt x="3313" y="16274"/>
                    <a:pt x="6079" y="18706"/>
                    <a:pt x="8815" y="18767"/>
                  </a:cubicBezTo>
                  <a:cubicBezTo>
                    <a:pt x="8876" y="18769"/>
                    <a:pt x="8938" y="18770"/>
                    <a:pt x="8999" y="18770"/>
                  </a:cubicBezTo>
                  <a:cubicBezTo>
                    <a:pt x="11678" y="18770"/>
                    <a:pt x="13790" y="16828"/>
                    <a:pt x="14681" y="14420"/>
                  </a:cubicBezTo>
                  <a:cubicBezTo>
                    <a:pt x="15137" y="16882"/>
                    <a:pt x="16140" y="18888"/>
                    <a:pt x="18785" y="19618"/>
                  </a:cubicBezTo>
                  <a:cubicBezTo>
                    <a:pt x="19366" y="19780"/>
                    <a:pt x="19962" y="19854"/>
                    <a:pt x="20561" y="19854"/>
                  </a:cubicBezTo>
                  <a:cubicBezTo>
                    <a:pt x="22091" y="19854"/>
                    <a:pt x="23640" y="19375"/>
                    <a:pt x="25016" y="18676"/>
                  </a:cubicBezTo>
                  <a:lnTo>
                    <a:pt x="25016" y="18676"/>
                  </a:lnTo>
                  <a:cubicBezTo>
                    <a:pt x="23830" y="21594"/>
                    <a:pt x="24803" y="25241"/>
                    <a:pt x="27326" y="27186"/>
                  </a:cubicBezTo>
                  <a:cubicBezTo>
                    <a:pt x="28612" y="28163"/>
                    <a:pt x="30215" y="28657"/>
                    <a:pt x="31816" y="28657"/>
                  </a:cubicBezTo>
                  <a:cubicBezTo>
                    <a:pt x="33354" y="28657"/>
                    <a:pt x="34889" y="28201"/>
                    <a:pt x="36140" y="27278"/>
                  </a:cubicBezTo>
                  <a:lnTo>
                    <a:pt x="36140" y="27278"/>
                  </a:lnTo>
                  <a:cubicBezTo>
                    <a:pt x="35289" y="28797"/>
                    <a:pt x="35593" y="30864"/>
                    <a:pt x="36809" y="32080"/>
                  </a:cubicBezTo>
                  <a:cubicBezTo>
                    <a:pt x="37671" y="32942"/>
                    <a:pt x="38887" y="33338"/>
                    <a:pt x="40105" y="33338"/>
                  </a:cubicBezTo>
                  <a:cubicBezTo>
                    <a:pt x="40562" y="33338"/>
                    <a:pt x="41020" y="33282"/>
                    <a:pt x="41460" y="33174"/>
                  </a:cubicBezTo>
                  <a:cubicBezTo>
                    <a:pt x="44378" y="32445"/>
                    <a:pt x="46536" y="29314"/>
                    <a:pt x="45928" y="26396"/>
                  </a:cubicBezTo>
                  <a:cubicBezTo>
                    <a:pt x="45463" y="24021"/>
                    <a:pt x="43065" y="22238"/>
                    <a:pt x="40704" y="22238"/>
                  </a:cubicBezTo>
                  <a:cubicBezTo>
                    <a:pt x="40134" y="22238"/>
                    <a:pt x="39566" y="22342"/>
                    <a:pt x="39028" y="22566"/>
                  </a:cubicBezTo>
                  <a:cubicBezTo>
                    <a:pt x="41125" y="20499"/>
                    <a:pt x="41247" y="16791"/>
                    <a:pt x="39454" y="14451"/>
                  </a:cubicBezTo>
                  <a:cubicBezTo>
                    <a:pt x="38106" y="12669"/>
                    <a:pt x="35882" y="11694"/>
                    <a:pt x="33647" y="11694"/>
                  </a:cubicBezTo>
                  <a:cubicBezTo>
                    <a:pt x="32909" y="11694"/>
                    <a:pt x="32169" y="11800"/>
                    <a:pt x="31460" y="12019"/>
                  </a:cubicBezTo>
                  <a:cubicBezTo>
                    <a:pt x="32067" y="8980"/>
                    <a:pt x="30669" y="5788"/>
                    <a:pt x="28359" y="3721"/>
                  </a:cubicBezTo>
                  <a:cubicBezTo>
                    <a:pt x="26414" y="1958"/>
                    <a:pt x="23192" y="195"/>
                    <a:pt x="20487" y="13"/>
                  </a:cubicBezTo>
                  <a:cubicBezTo>
                    <a:pt x="20384" y="5"/>
                    <a:pt x="20281" y="1"/>
                    <a:pt x="20177" y="1"/>
                  </a:cubicBezTo>
                  <a:close/>
                </a:path>
              </a:pathLst>
            </a:custGeom>
            <a:solidFill>
              <a:srgbClr val="FA0A05">
                <a:alpha val="57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6086681" y="129198"/>
              <a:ext cx="2875510" cy="2210267"/>
            </a:xfrm>
            <a:custGeom>
              <a:avLst/>
              <a:gdLst/>
              <a:ahLst/>
              <a:cxnLst/>
              <a:rect l="l" t="t" r="r" b="b"/>
              <a:pathLst>
                <a:path w="46045" h="35394" extrusionOk="0">
                  <a:moveTo>
                    <a:pt x="7229" y="3028"/>
                  </a:moveTo>
                  <a:cubicBezTo>
                    <a:pt x="7381" y="3088"/>
                    <a:pt x="7533" y="3210"/>
                    <a:pt x="7685" y="3271"/>
                  </a:cubicBezTo>
                  <a:cubicBezTo>
                    <a:pt x="7442" y="3423"/>
                    <a:pt x="7229" y="3575"/>
                    <a:pt x="6986" y="3696"/>
                  </a:cubicBezTo>
                  <a:cubicBezTo>
                    <a:pt x="6925" y="3636"/>
                    <a:pt x="6895" y="3514"/>
                    <a:pt x="6804" y="3423"/>
                  </a:cubicBezTo>
                  <a:lnTo>
                    <a:pt x="7229" y="3028"/>
                  </a:lnTo>
                  <a:close/>
                  <a:moveTo>
                    <a:pt x="11849" y="4335"/>
                  </a:moveTo>
                  <a:lnTo>
                    <a:pt x="11971" y="4791"/>
                  </a:lnTo>
                  <a:cubicBezTo>
                    <a:pt x="11789" y="4912"/>
                    <a:pt x="11637" y="5034"/>
                    <a:pt x="11515" y="5095"/>
                  </a:cubicBezTo>
                  <a:cubicBezTo>
                    <a:pt x="11545" y="5034"/>
                    <a:pt x="11576" y="4943"/>
                    <a:pt x="11637" y="4821"/>
                  </a:cubicBezTo>
                  <a:cubicBezTo>
                    <a:pt x="11697" y="4669"/>
                    <a:pt x="11789" y="4517"/>
                    <a:pt x="11849" y="4335"/>
                  </a:cubicBezTo>
                  <a:close/>
                  <a:moveTo>
                    <a:pt x="8688" y="3180"/>
                  </a:moveTo>
                  <a:lnTo>
                    <a:pt x="9205" y="3696"/>
                  </a:lnTo>
                  <a:cubicBezTo>
                    <a:pt x="9114" y="4031"/>
                    <a:pt x="8992" y="4426"/>
                    <a:pt x="8901" y="4760"/>
                  </a:cubicBezTo>
                  <a:cubicBezTo>
                    <a:pt x="8536" y="4851"/>
                    <a:pt x="8202" y="5034"/>
                    <a:pt x="7898" y="5216"/>
                  </a:cubicBezTo>
                  <a:cubicBezTo>
                    <a:pt x="7746" y="5003"/>
                    <a:pt x="7655" y="4760"/>
                    <a:pt x="7533" y="4547"/>
                  </a:cubicBezTo>
                  <a:cubicBezTo>
                    <a:pt x="7685" y="4183"/>
                    <a:pt x="7837" y="3848"/>
                    <a:pt x="7989" y="3544"/>
                  </a:cubicBezTo>
                  <a:cubicBezTo>
                    <a:pt x="8202" y="3423"/>
                    <a:pt x="8445" y="3271"/>
                    <a:pt x="8688" y="3180"/>
                  </a:cubicBezTo>
                  <a:close/>
                  <a:moveTo>
                    <a:pt x="7320" y="5003"/>
                  </a:moveTo>
                  <a:lnTo>
                    <a:pt x="7564" y="5459"/>
                  </a:lnTo>
                  <a:cubicBezTo>
                    <a:pt x="7290" y="5642"/>
                    <a:pt x="7077" y="5824"/>
                    <a:pt x="6895" y="6006"/>
                  </a:cubicBezTo>
                  <a:cubicBezTo>
                    <a:pt x="6895" y="5946"/>
                    <a:pt x="6925" y="5854"/>
                    <a:pt x="6956" y="5824"/>
                  </a:cubicBezTo>
                  <a:cubicBezTo>
                    <a:pt x="7077" y="5550"/>
                    <a:pt x="7229" y="5247"/>
                    <a:pt x="7320" y="5003"/>
                  </a:cubicBezTo>
                  <a:close/>
                  <a:moveTo>
                    <a:pt x="8719" y="5155"/>
                  </a:moveTo>
                  <a:cubicBezTo>
                    <a:pt x="8567" y="5490"/>
                    <a:pt x="8445" y="5824"/>
                    <a:pt x="8263" y="6158"/>
                  </a:cubicBezTo>
                  <a:cubicBezTo>
                    <a:pt x="8263" y="6158"/>
                    <a:pt x="8263" y="6128"/>
                    <a:pt x="8202" y="6098"/>
                  </a:cubicBezTo>
                  <a:cubicBezTo>
                    <a:pt x="8141" y="5915"/>
                    <a:pt x="8050" y="5702"/>
                    <a:pt x="8019" y="5520"/>
                  </a:cubicBezTo>
                  <a:cubicBezTo>
                    <a:pt x="8263" y="5368"/>
                    <a:pt x="8475" y="5247"/>
                    <a:pt x="8719" y="5155"/>
                  </a:cubicBezTo>
                  <a:close/>
                  <a:moveTo>
                    <a:pt x="9681" y="365"/>
                  </a:moveTo>
                  <a:cubicBezTo>
                    <a:pt x="9899" y="365"/>
                    <a:pt x="10111" y="456"/>
                    <a:pt x="10299" y="687"/>
                  </a:cubicBezTo>
                  <a:cubicBezTo>
                    <a:pt x="10573" y="991"/>
                    <a:pt x="10725" y="1417"/>
                    <a:pt x="10877" y="1812"/>
                  </a:cubicBezTo>
                  <a:cubicBezTo>
                    <a:pt x="11059" y="2207"/>
                    <a:pt x="11211" y="2663"/>
                    <a:pt x="11393" y="3088"/>
                  </a:cubicBezTo>
                  <a:cubicBezTo>
                    <a:pt x="11515" y="3362"/>
                    <a:pt x="11606" y="3605"/>
                    <a:pt x="11667" y="3879"/>
                  </a:cubicBezTo>
                  <a:cubicBezTo>
                    <a:pt x="11485" y="4183"/>
                    <a:pt x="11333" y="4487"/>
                    <a:pt x="11211" y="4791"/>
                  </a:cubicBezTo>
                  <a:cubicBezTo>
                    <a:pt x="11150" y="5003"/>
                    <a:pt x="11059" y="5216"/>
                    <a:pt x="10998" y="5459"/>
                  </a:cubicBezTo>
                  <a:cubicBezTo>
                    <a:pt x="10573" y="5763"/>
                    <a:pt x="10178" y="6067"/>
                    <a:pt x="9843" y="6402"/>
                  </a:cubicBezTo>
                  <a:cubicBezTo>
                    <a:pt x="9965" y="5976"/>
                    <a:pt x="10086" y="5550"/>
                    <a:pt x="10147" y="5155"/>
                  </a:cubicBezTo>
                  <a:cubicBezTo>
                    <a:pt x="10147" y="5064"/>
                    <a:pt x="10147" y="5003"/>
                    <a:pt x="10086" y="4943"/>
                  </a:cubicBezTo>
                  <a:cubicBezTo>
                    <a:pt x="9813" y="4760"/>
                    <a:pt x="9570" y="4699"/>
                    <a:pt x="9266" y="4699"/>
                  </a:cubicBezTo>
                  <a:cubicBezTo>
                    <a:pt x="9357" y="4426"/>
                    <a:pt x="9478" y="4122"/>
                    <a:pt x="9539" y="3848"/>
                  </a:cubicBezTo>
                  <a:cubicBezTo>
                    <a:pt x="9600" y="3636"/>
                    <a:pt x="9600" y="3544"/>
                    <a:pt x="9418" y="3392"/>
                  </a:cubicBezTo>
                  <a:lnTo>
                    <a:pt x="8840" y="2815"/>
                  </a:lnTo>
                  <a:cubicBezTo>
                    <a:pt x="8805" y="2779"/>
                    <a:pt x="8769" y="2765"/>
                    <a:pt x="8727" y="2765"/>
                  </a:cubicBezTo>
                  <a:cubicBezTo>
                    <a:pt x="8698" y="2765"/>
                    <a:pt x="8665" y="2772"/>
                    <a:pt x="8627" y="2784"/>
                  </a:cubicBezTo>
                  <a:cubicBezTo>
                    <a:pt x="8445" y="2876"/>
                    <a:pt x="8232" y="2967"/>
                    <a:pt x="8019" y="3088"/>
                  </a:cubicBezTo>
                  <a:lnTo>
                    <a:pt x="7989" y="3058"/>
                  </a:lnTo>
                  <a:cubicBezTo>
                    <a:pt x="7746" y="2906"/>
                    <a:pt x="7472" y="2784"/>
                    <a:pt x="7260" y="2633"/>
                  </a:cubicBezTo>
                  <a:lnTo>
                    <a:pt x="7229" y="2633"/>
                  </a:lnTo>
                  <a:cubicBezTo>
                    <a:pt x="7503" y="2177"/>
                    <a:pt x="7807" y="1751"/>
                    <a:pt x="8171" y="1356"/>
                  </a:cubicBezTo>
                  <a:cubicBezTo>
                    <a:pt x="8521" y="963"/>
                    <a:pt x="9122" y="365"/>
                    <a:pt x="9681" y="365"/>
                  </a:cubicBezTo>
                  <a:close/>
                  <a:moveTo>
                    <a:pt x="15958" y="4151"/>
                  </a:moveTo>
                  <a:cubicBezTo>
                    <a:pt x="16045" y="4151"/>
                    <a:pt x="16135" y="4161"/>
                    <a:pt x="16226" y="4183"/>
                  </a:cubicBezTo>
                  <a:cubicBezTo>
                    <a:pt x="16257" y="4517"/>
                    <a:pt x="16348" y="4912"/>
                    <a:pt x="16378" y="5247"/>
                  </a:cubicBezTo>
                  <a:cubicBezTo>
                    <a:pt x="16348" y="5247"/>
                    <a:pt x="16287" y="5277"/>
                    <a:pt x="16257" y="5338"/>
                  </a:cubicBezTo>
                  <a:cubicBezTo>
                    <a:pt x="16044" y="5824"/>
                    <a:pt x="15862" y="6371"/>
                    <a:pt x="15679" y="6888"/>
                  </a:cubicBezTo>
                  <a:cubicBezTo>
                    <a:pt x="15558" y="6614"/>
                    <a:pt x="15345" y="6402"/>
                    <a:pt x="15041" y="6310"/>
                  </a:cubicBezTo>
                  <a:cubicBezTo>
                    <a:pt x="14922" y="6261"/>
                    <a:pt x="14801" y="6241"/>
                    <a:pt x="14678" y="6241"/>
                  </a:cubicBezTo>
                  <a:cubicBezTo>
                    <a:pt x="14423" y="6241"/>
                    <a:pt x="14163" y="6329"/>
                    <a:pt x="13916" y="6432"/>
                  </a:cubicBezTo>
                  <a:lnTo>
                    <a:pt x="14251" y="5642"/>
                  </a:lnTo>
                  <a:cubicBezTo>
                    <a:pt x="14551" y="4958"/>
                    <a:pt x="15172" y="4151"/>
                    <a:pt x="15958" y="4151"/>
                  </a:cubicBezTo>
                  <a:close/>
                  <a:moveTo>
                    <a:pt x="14656" y="2370"/>
                  </a:moveTo>
                  <a:cubicBezTo>
                    <a:pt x="14940" y="2370"/>
                    <a:pt x="15224" y="2430"/>
                    <a:pt x="15497" y="2572"/>
                  </a:cubicBezTo>
                  <a:cubicBezTo>
                    <a:pt x="16166" y="2876"/>
                    <a:pt x="16561" y="3484"/>
                    <a:pt x="16804" y="4122"/>
                  </a:cubicBezTo>
                  <a:cubicBezTo>
                    <a:pt x="17077" y="4791"/>
                    <a:pt x="17169" y="5550"/>
                    <a:pt x="17260" y="6280"/>
                  </a:cubicBezTo>
                  <a:cubicBezTo>
                    <a:pt x="17290" y="6523"/>
                    <a:pt x="17290" y="6736"/>
                    <a:pt x="17321" y="6979"/>
                  </a:cubicBezTo>
                  <a:lnTo>
                    <a:pt x="16986" y="7192"/>
                  </a:lnTo>
                  <a:cubicBezTo>
                    <a:pt x="16986" y="7040"/>
                    <a:pt x="16956" y="6888"/>
                    <a:pt x="16956" y="6706"/>
                  </a:cubicBezTo>
                  <a:cubicBezTo>
                    <a:pt x="16865" y="5794"/>
                    <a:pt x="16713" y="4882"/>
                    <a:pt x="16621" y="4000"/>
                  </a:cubicBezTo>
                  <a:cubicBezTo>
                    <a:pt x="16621" y="3940"/>
                    <a:pt x="16530" y="3879"/>
                    <a:pt x="16469" y="3848"/>
                  </a:cubicBezTo>
                  <a:cubicBezTo>
                    <a:pt x="16305" y="3793"/>
                    <a:pt x="16141" y="3768"/>
                    <a:pt x="15980" y="3768"/>
                  </a:cubicBezTo>
                  <a:cubicBezTo>
                    <a:pt x="15253" y="3768"/>
                    <a:pt x="14594" y="4284"/>
                    <a:pt x="14220" y="4882"/>
                  </a:cubicBezTo>
                  <a:cubicBezTo>
                    <a:pt x="13947" y="5307"/>
                    <a:pt x="13764" y="5794"/>
                    <a:pt x="13582" y="6250"/>
                  </a:cubicBezTo>
                  <a:cubicBezTo>
                    <a:pt x="13491" y="6402"/>
                    <a:pt x="13460" y="6554"/>
                    <a:pt x="13430" y="6706"/>
                  </a:cubicBezTo>
                  <a:cubicBezTo>
                    <a:pt x="13339" y="6766"/>
                    <a:pt x="13217" y="6827"/>
                    <a:pt x="13156" y="6888"/>
                  </a:cubicBezTo>
                  <a:cubicBezTo>
                    <a:pt x="13065" y="6979"/>
                    <a:pt x="12974" y="7040"/>
                    <a:pt x="12883" y="7070"/>
                  </a:cubicBezTo>
                  <a:cubicBezTo>
                    <a:pt x="12822" y="6614"/>
                    <a:pt x="12700" y="6158"/>
                    <a:pt x="12609" y="5702"/>
                  </a:cubicBezTo>
                  <a:cubicBezTo>
                    <a:pt x="12700" y="5399"/>
                    <a:pt x="12731" y="5064"/>
                    <a:pt x="12822" y="4730"/>
                  </a:cubicBezTo>
                  <a:cubicBezTo>
                    <a:pt x="12845" y="4614"/>
                    <a:pt x="12763" y="4516"/>
                    <a:pt x="12668" y="4516"/>
                  </a:cubicBezTo>
                  <a:cubicBezTo>
                    <a:pt x="12639" y="4516"/>
                    <a:pt x="12608" y="4526"/>
                    <a:pt x="12579" y="4547"/>
                  </a:cubicBezTo>
                  <a:cubicBezTo>
                    <a:pt x="12518" y="4578"/>
                    <a:pt x="12427" y="4608"/>
                    <a:pt x="12396" y="4639"/>
                  </a:cubicBezTo>
                  <a:cubicBezTo>
                    <a:pt x="12305" y="4395"/>
                    <a:pt x="12244" y="4152"/>
                    <a:pt x="12153" y="3940"/>
                  </a:cubicBezTo>
                  <a:cubicBezTo>
                    <a:pt x="12396" y="3484"/>
                    <a:pt x="12731" y="3088"/>
                    <a:pt x="13187" y="2815"/>
                  </a:cubicBezTo>
                  <a:cubicBezTo>
                    <a:pt x="13635" y="2561"/>
                    <a:pt x="14146" y="2370"/>
                    <a:pt x="14656" y="2370"/>
                  </a:cubicBezTo>
                  <a:close/>
                  <a:moveTo>
                    <a:pt x="6895" y="4183"/>
                  </a:moveTo>
                  <a:lnTo>
                    <a:pt x="6895" y="4243"/>
                  </a:lnTo>
                  <a:cubicBezTo>
                    <a:pt x="6956" y="4335"/>
                    <a:pt x="7016" y="4456"/>
                    <a:pt x="7077" y="4578"/>
                  </a:cubicBezTo>
                  <a:cubicBezTo>
                    <a:pt x="6743" y="5277"/>
                    <a:pt x="6439" y="6037"/>
                    <a:pt x="6044" y="6736"/>
                  </a:cubicBezTo>
                  <a:cubicBezTo>
                    <a:pt x="5892" y="6888"/>
                    <a:pt x="5740" y="7040"/>
                    <a:pt x="5618" y="7222"/>
                  </a:cubicBezTo>
                  <a:cubicBezTo>
                    <a:pt x="5740" y="6371"/>
                    <a:pt x="5953" y="5520"/>
                    <a:pt x="6226" y="4669"/>
                  </a:cubicBezTo>
                  <a:cubicBezTo>
                    <a:pt x="6317" y="4639"/>
                    <a:pt x="6348" y="4608"/>
                    <a:pt x="6378" y="4578"/>
                  </a:cubicBezTo>
                  <a:cubicBezTo>
                    <a:pt x="6530" y="4456"/>
                    <a:pt x="6712" y="4335"/>
                    <a:pt x="6895" y="4183"/>
                  </a:cubicBezTo>
                  <a:close/>
                  <a:moveTo>
                    <a:pt x="24129" y="4760"/>
                  </a:moveTo>
                  <a:cubicBezTo>
                    <a:pt x="24251" y="4791"/>
                    <a:pt x="24372" y="4851"/>
                    <a:pt x="24524" y="4882"/>
                  </a:cubicBezTo>
                  <a:cubicBezTo>
                    <a:pt x="24676" y="5733"/>
                    <a:pt x="24737" y="6614"/>
                    <a:pt x="24768" y="7496"/>
                  </a:cubicBezTo>
                  <a:cubicBezTo>
                    <a:pt x="24737" y="7465"/>
                    <a:pt x="24707" y="7405"/>
                    <a:pt x="24676" y="7405"/>
                  </a:cubicBezTo>
                  <a:cubicBezTo>
                    <a:pt x="24291" y="7155"/>
                    <a:pt x="23905" y="7024"/>
                    <a:pt x="23507" y="7024"/>
                  </a:cubicBezTo>
                  <a:cubicBezTo>
                    <a:pt x="23372" y="7024"/>
                    <a:pt x="23235" y="7039"/>
                    <a:pt x="23096" y="7070"/>
                  </a:cubicBezTo>
                  <a:cubicBezTo>
                    <a:pt x="23248" y="6250"/>
                    <a:pt x="23612" y="5459"/>
                    <a:pt x="24129" y="4760"/>
                  </a:cubicBezTo>
                  <a:close/>
                  <a:moveTo>
                    <a:pt x="16530" y="6554"/>
                  </a:moveTo>
                  <a:cubicBezTo>
                    <a:pt x="16561" y="6858"/>
                    <a:pt x="16561" y="7161"/>
                    <a:pt x="16621" y="7465"/>
                  </a:cubicBezTo>
                  <a:cubicBezTo>
                    <a:pt x="16561" y="7496"/>
                    <a:pt x="16561" y="7526"/>
                    <a:pt x="16530" y="7526"/>
                  </a:cubicBezTo>
                  <a:lnTo>
                    <a:pt x="16530" y="6554"/>
                  </a:lnTo>
                  <a:close/>
                  <a:moveTo>
                    <a:pt x="20421" y="4000"/>
                  </a:moveTo>
                  <a:cubicBezTo>
                    <a:pt x="21333" y="5003"/>
                    <a:pt x="21698" y="6250"/>
                    <a:pt x="21850" y="7557"/>
                  </a:cubicBezTo>
                  <a:cubicBezTo>
                    <a:pt x="21819" y="7557"/>
                    <a:pt x="21819" y="7617"/>
                    <a:pt x="21789" y="7617"/>
                  </a:cubicBezTo>
                  <a:cubicBezTo>
                    <a:pt x="21728" y="7040"/>
                    <a:pt x="21515" y="6554"/>
                    <a:pt x="20938" y="6189"/>
                  </a:cubicBezTo>
                  <a:cubicBezTo>
                    <a:pt x="20603" y="6006"/>
                    <a:pt x="20208" y="5946"/>
                    <a:pt x="19813" y="5946"/>
                  </a:cubicBezTo>
                  <a:cubicBezTo>
                    <a:pt x="19813" y="5642"/>
                    <a:pt x="19752" y="5338"/>
                    <a:pt x="19722" y="5034"/>
                  </a:cubicBezTo>
                  <a:cubicBezTo>
                    <a:pt x="19904" y="4639"/>
                    <a:pt x="20147" y="4304"/>
                    <a:pt x="20421" y="4000"/>
                  </a:cubicBezTo>
                  <a:close/>
                  <a:moveTo>
                    <a:pt x="12396" y="6614"/>
                  </a:moveTo>
                  <a:cubicBezTo>
                    <a:pt x="12427" y="6858"/>
                    <a:pt x="12457" y="7101"/>
                    <a:pt x="12548" y="7344"/>
                  </a:cubicBezTo>
                  <a:lnTo>
                    <a:pt x="12092" y="7678"/>
                  </a:lnTo>
                  <a:cubicBezTo>
                    <a:pt x="12123" y="7526"/>
                    <a:pt x="12214" y="7374"/>
                    <a:pt x="12244" y="7192"/>
                  </a:cubicBezTo>
                  <a:cubicBezTo>
                    <a:pt x="12275" y="7009"/>
                    <a:pt x="12305" y="6797"/>
                    <a:pt x="12396" y="6614"/>
                  </a:cubicBezTo>
                  <a:close/>
                  <a:moveTo>
                    <a:pt x="9277" y="5053"/>
                  </a:moveTo>
                  <a:cubicBezTo>
                    <a:pt x="9443" y="5053"/>
                    <a:pt x="9582" y="5093"/>
                    <a:pt x="9722" y="5186"/>
                  </a:cubicBezTo>
                  <a:cubicBezTo>
                    <a:pt x="9630" y="5794"/>
                    <a:pt x="9478" y="6402"/>
                    <a:pt x="9235" y="7009"/>
                  </a:cubicBezTo>
                  <a:cubicBezTo>
                    <a:pt x="9023" y="7222"/>
                    <a:pt x="8810" y="7496"/>
                    <a:pt x="8627" y="7769"/>
                  </a:cubicBezTo>
                  <a:cubicBezTo>
                    <a:pt x="8567" y="7435"/>
                    <a:pt x="8475" y="7040"/>
                    <a:pt x="8354" y="6706"/>
                  </a:cubicBezTo>
                  <a:cubicBezTo>
                    <a:pt x="8658" y="6158"/>
                    <a:pt x="8931" y="5642"/>
                    <a:pt x="9114" y="5064"/>
                  </a:cubicBezTo>
                  <a:cubicBezTo>
                    <a:pt x="9171" y="5057"/>
                    <a:pt x="9225" y="5053"/>
                    <a:pt x="9277" y="5053"/>
                  </a:cubicBezTo>
                  <a:close/>
                  <a:moveTo>
                    <a:pt x="13217" y="7192"/>
                  </a:moveTo>
                  <a:lnTo>
                    <a:pt x="13217" y="7192"/>
                  </a:lnTo>
                  <a:cubicBezTo>
                    <a:pt x="13156" y="7435"/>
                    <a:pt x="13065" y="7617"/>
                    <a:pt x="13004" y="7830"/>
                  </a:cubicBezTo>
                  <a:cubicBezTo>
                    <a:pt x="12974" y="7739"/>
                    <a:pt x="12974" y="7557"/>
                    <a:pt x="12913" y="7435"/>
                  </a:cubicBezTo>
                  <a:cubicBezTo>
                    <a:pt x="12974" y="7374"/>
                    <a:pt x="13035" y="7344"/>
                    <a:pt x="13065" y="7313"/>
                  </a:cubicBezTo>
                  <a:cubicBezTo>
                    <a:pt x="13126" y="7283"/>
                    <a:pt x="13187" y="7222"/>
                    <a:pt x="13217" y="7192"/>
                  </a:cubicBezTo>
                  <a:close/>
                  <a:moveTo>
                    <a:pt x="16166" y="6584"/>
                  </a:moveTo>
                  <a:lnTo>
                    <a:pt x="16166" y="7830"/>
                  </a:lnTo>
                  <a:lnTo>
                    <a:pt x="16014" y="7982"/>
                  </a:lnTo>
                  <a:cubicBezTo>
                    <a:pt x="16014" y="7830"/>
                    <a:pt x="15953" y="7678"/>
                    <a:pt x="15922" y="7526"/>
                  </a:cubicBezTo>
                  <a:cubicBezTo>
                    <a:pt x="15922" y="7496"/>
                    <a:pt x="15892" y="7465"/>
                    <a:pt x="15892" y="7435"/>
                  </a:cubicBezTo>
                  <a:cubicBezTo>
                    <a:pt x="15953" y="7161"/>
                    <a:pt x="16074" y="6858"/>
                    <a:pt x="16166" y="6584"/>
                  </a:cubicBezTo>
                  <a:close/>
                  <a:moveTo>
                    <a:pt x="23460" y="7222"/>
                  </a:moveTo>
                  <a:cubicBezTo>
                    <a:pt x="23825" y="7222"/>
                    <a:pt x="24129" y="7344"/>
                    <a:pt x="24433" y="7526"/>
                  </a:cubicBezTo>
                  <a:cubicBezTo>
                    <a:pt x="24555" y="7617"/>
                    <a:pt x="24676" y="7678"/>
                    <a:pt x="24768" y="7800"/>
                  </a:cubicBezTo>
                  <a:lnTo>
                    <a:pt x="24768" y="8043"/>
                  </a:lnTo>
                  <a:cubicBezTo>
                    <a:pt x="24555" y="7739"/>
                    <a:pt x="24251" y="7496"/>
                    <a:pt x="23856" y="7344"/>
                  </a:cubicBezTo>
                  <a:cubicBezTo>
                    <a:pt x="23838" y="7335"/>
                    <a:pt x="23817" y="7331"/>
                    <a:pt x="23797" y="7331"/>
                  </a:cubicBezTo>
                  <a:cubicBezTo>
                    <a:pt x="23747" y="7331"/>
                    <a:pt x="23695" y="7353"/>
                    <a:pt x="23673" y="7374"/>
                  </a:cubicBezTo>
                  <a:cubicBezTo>
                    <a:pt x="23400" y="7648"/>
                    <a:pt x="23157" y="7952"/>
                    <a:pt x="22913" y="8256"/>
                  </a:cubicBezTo>
                  <a:cubicBezTo>
                    <a:pt x="22944" y="7921"/>
                    <a:pt x="23005" y="7587"/>
                    <a:pt x="23035" y="7283"/>
                  </a:cubicBezTo>
                  <a:cubicBezTo>
                    <a:pt x="23187" y="7283"/>
                    <a:pt x="23309" y="7283"/>
                    <a:pt x="23460" y="7222"/>
                  </a:cubicBezTo>
                  <a:close/>
                  <a:moveTo>
                    <a:pt x="19843" y="6250"/>
                  </a:moveTo>
                  <a:cubicBezTo>
                    <a:pt x="20178" y="6250"/>
                    <a:pt x="20512" y="6280"/>
                    <a:pt x="20816" y="6462"/>
                  </a:cubicBezTo>
                  <a:cubicBezTo>
                    <a:pt x="21333" y="6736"/>
                    <a:pt x="21515" y="7222"/>
                    <a:pt x="21546" y="7769"/>
                  </a:cubicBezTo>
                  <a:cubicBezTo>
                    <a:pt x="21363" y="7861"/>
                    <a:pt x="21181" y="7982"/>
                    <a:pt x="20968" y="8073"/>
                  </a:cubicBezTo>
                  <a:cubicBezTo>
                    <a:pt x="20512" y="8347"/>
                    <a:pt x="20056" y="8620"/>
                    <a:pt x="19600" y="8924"/>
                  </a:cubicBezTo>
                  <a:cubicBezTo>
                    <a:pt x="19600" y="8864"/>
                    <a:pt x="19600" y="8803"/>
                    <a:pt x="19661" y="8712"/>
                  </a:cubicBezTo>
                  <a:cubicBezTo>
                    <a:pt x="19813" y="7921"/>
                    <a:pt x="19843" y="7070"/>
                    <a:pt x="19843" y="6250"/>
                  </a:cubicBezTo>
                  <a:close/>
                  <a:moveTo>
                    <a:pt x="22701" y="7465"/>
                  </a:moveTo>
                  <a:cubicBezTo>
                    <a:pt x="22701" y="7557"/>
                    <a:pt x="22640" y="7678"/>
                    <a:pt x="22640" y="7769"/>
                  </a:cubicBezTo>
                  <a:cubicBezTo>
                    <a:pt x="22609" y="8134"/>
                    <a:pt x="22579" y="8499"/>
                    <a:pt x="22579" y="8864"/>
                  </a:cubicBezTo>
                  <a:cubicBezTo>
                    <a:pt x="22457" y="9016"/>
                    <a:pt x="22397" y="9198"/>
                    <a:pt x="22275" y="9350"/>
                  </a:cubicBezTo>
                  <a:cubicBezTo>
                    <a:pt x="22305" y="8864"/>
                    <a:pt x="22305" y="8377"/>
                    <a:pt x="22275" y="7861"/>
                  </a:cubicBezTo>
                  <a:cubicBezTo>
                    <a:pt x="22275" y="7800"/>
                    <a:pt x="22275" y="7709"/>
                    <a:pt x="22214" y="7648"/>
                  </a:cubicBezTo>
                  <a:cubicBezTo>
                    <a:pt x="22305" y="7617"/>
                    <a:pt x="22427" y="7557"/>
                    <a:pt x="22488" y="7526"/>
                  </a:cubicBezTo>
                  <a:cubicBezTo>
                    <a:pt x="22579" y="7496"/>
                    <a:pt x="22609" y="7465"/>
                    <a:pt x="22701" y="7465"/>
                  </a:cubicBezTo>
                  <a:close/>
                  <a:moveTo>
                    <a:pt x="12062" y="5186"/>
                  </a:moveTo>
                  <a:cubicBezTo>
                    <a:pt x="12123" y="5399"/>
                    <a:pt x="12153" y="5642"/>
                    <a:pt x="12244" y="5854"/>
                  </a:cubicBezTo>
                  <a:cubicBezTo>
                    <a:pt x="12092" y="6614"/>
                    <a:pt x="11849" y="7374"/>
                    <a:pt x="11606" y="8134"/>
                  </a:cubicBezTo>
                  <a:cubicBezTo>
                    <a:pt x="11120" y="8529"/>
                    <a:pt x="10725" y="8955"/>
                    <a:pt x="10299" y="9411"/>
                  </a:cubicBezTo>
                  <a:cubicBezTo>
                    <a:pt x="10421" y="8803"/>
                    <a:pt x="10573" y="8195"/>
                    <a:pt x="10725" y="7617"/>
                  </a:cubicBezTo>
                  <a:cubicBezTo>
                    <a:pt x="10877" y="6949"/>
                    <a:pt x="11059" y="6280"/>
                    <a:pt x="11302" y="5642"/>
                  </a:cubicBezTo>
                  <a:cubicBezTo>
                    <a:pt x="11515" y="5490"/>
                    <a:pt x="11789" y="5338"/>
                    <a:pt x="12062" y="5186"/>
                  </a:cubicBezTo>
                  <a:close/>
                  <a:moveTo>
                    <a:pt x="4885" y="2406"/>
                  </a:moveTo>
                  <a:cubicBezTo>
                    <a:pt x="5003" y="2406"/>
                    <a:pt x="5125" y="2429"/>
                    <a:pt x="5253" y="2481"/>
                  </a:cubicBezTo>
                  <a:cubicBezTo>
                    <a:pt x="5618" y="2633"/>
                    <a:pt x="5922" y="2967"/>
                    <a:pt x="6196" y="3271"/>
                  </a:cubicBezTo>
                  <a:lnTo>
                    <a:pt x="6317" y="3392"/>
                  </a:lnTo>
                  <a:cubicBezTo>
                    <a:pt x="4554" y="5216"/>
                    <a:pt x="3095" y="7222"/>
                    <a:pt x="1880" y="9441"/>
                  </a:cubicBezTo>
                  <a:lnTo>
                    <a:pt x="1880" y="8864"/>
                  </a:lnTo>
                  <a:cubicBezTo>
                    <a:pt x="1910" y="7070"/>
                    <a:pt x="2396" y="5338"/>
                    <a:pt x="3308" y="3818"/>
                  </a:cubicBezTo>
                  <a:cubicBezTo>
                    <a:pt x="3648" y="3269"/>
                    <a:pt x="4167" y="2406"/>
                    <a:pt x="4885" y="2406"/>
                  </a:cubicBezTo>
                  <a:close/>
                  <a:moveTo>
                    <a:pt x="19448" y="6280"/>
                  </a:moveTo>
                  <a:lnTo>
                    <a:pt x="19448" y="6280"/>
                  </a:lnTo>
                  <a:cubicBezTo>
                    <a:pt x="19479" y="7283"/>
                    <a:pt x="19387" y="8256"/>
                    <a:pt x="19144" y="9259"/>
                  </a:cubicBezTo>
                  <a:cubicBezTo>
                    <a:pt x="19084" y="9320"/>
                    <a:pt x="18992" y="9350"/>
                    <a:pt x="18871" y="9441"/>
                  </a:cubicBezTo>
                  <a:cubicBezTo>
                    <a:pt x="18932" y="8590"/>
                    <a:pt x="18992" y="7769"/>
                    <a:pt x="19144" y="6918"/>
                  </a:cubicBezTo>
                  <a:cubicBezTo>
                    <a:pt x="19205" y="6736"/>
                    <a:pt x="19235" y="6523"/>
                    <a:pt x="19296" y="6310"/>
                  </a:cubicBezTo>
                  <a:cubicBezTo>
                    <a:pt x="19357" y="6310"/>
                    <a:pt x="19418" y="6310"/>
                    <a:pt x="19448" y="6280"/>
                  </a:cubicBezTo>
                  <a:close/>
                  <a:moveTo>
                    <a:pt x="21515" y="8043"/>
                  </a:moveTo>
                  <a:cubicBezTo>
                    <a:pt x="21454" y="8529"/>
                    <a:pt x="21333" y="9016"/>
                    <a:pt x="21181" y="9472"/>
                  </a:cubicBezTo>
                  <a:cubicBezTo>
                    <a:pt x="21059" y="9168"/>
                    <a:pt x="20938" y="8894"/>
                    <a:pt x="20816" y="8620"/>
                  </a:cubicBezTo>
                  <a:cubicBezTo>
                    <a:pt x="20786" y="8590"/>
                    <a:pt x="20725" y="8560"/>
                    <a:pt x="20634" y="8560"/>
                  </a:cubicBezTo>
                  <a:cubicBezTo>
                    <a:pt x="20755" y="8499"/>
                    <a:pt x="20816" y="8438"/>
                    <a:pt x="20938" y="8377"/>
                  </a:cubicBezTo>
                  <a:lnTo>
                    <a:pt x="21515" y="8043"/>
                  </a:lnTo>
                  <a:close/>
                  <a:moveTo>
                    <a:pt x="16652" y="7830"/>
                  </a:moveTo>
                  <a:cubicBezTo>
                    <a:pt x="16682" y="8408"/>
                    <a:pt x="16682" y="8985"/>
                    <a:pt x="16652" y="9563"/>
                  </a:cubicBezTo>
                  <a:cubicBezTo>
                    <a:pt x="16561" y="9016"/>
                    <a:pt x="16530" y="8499"/>
                    <a:pt x="16530" y="7952"/>
                  </a:cubicBezTo>
                  <a:cubicBezTo>
                    <a:pt x="16561" y="7891"/>
                    <a:pt x="16621" y="7891"/>
                    <a:pt x="16652" y="7830"/>
                  </a:cubicBezTo>
                  <a:close/>
                  <a:moveTo>
                    <a:pt x="25163" y="8134"/>
                  </a:moveTo>
                  <a:cubicBezTo>
                    <a:pt x="25375" y="8408"/>
                    <a:pt x="25619" y="8681"/>
                    <a:pt x="25771" y="9016"/>
                  </a:cubicBezTo>
                  <a:lnTo>
                    <a:pt x="25527" y="9593"/>
                  </a:lnTo>
                  <a:cubicBezTo>
                    <a:pt x="25467" y="9320"/>
                    <a:pt x="25375" y="9046"/>
                    <a:pt x="25284" y="8803"/>
                  </a:cubicBezTo>
                  <a:cubicBezTo>
                    <a:pt x="25223" y="8712"/>
                    <a:pt x="25193" y="8651"/>
                    <a:pt x="25163" y="8590"/>
                  </a:cubicBezTo>
                  <a:lnTo>
                    <a:pt x="25163" y="8134"/>
                  </a:lnTo>
                  <a:close/>
                  <a:moveTo>
                    <a:pt x="7716" y="5763"/>
                  </a:moveTo>
                  <a:cubicBezTo>
                    <a:pt x="7837" y="6037"/>
                    <a:pt x="7959" y="6371"/>
                    <a:pt x="8019" y="6675"/>
                  </a:cubicBezTo>
                  <a:cubicBezTo>
                    <a:pt x="7320" y="7952"/>
                    <a:pt x="6469" y="9168"/>
                    <a:pt x="5436" y="10201"/>
                  </a:cubicBezTo>
                  <a:cubicBezTo>
                    <a:pt x="5436" y="9654"/>
                    <a:pt x="5436" y="9107"/>
                    <a:pt x="5527" y="8529"/>
                  </a:cubicBezTo>
                  <a:cubicBezTo>
                    <a:pt x="5861" y="7982"/>
                    <a:pt x="6165" y="7465"/>
                    <a:pt x="6439" y="6888"/>
                  </a:cubicBezTo>
                  <a:cubicBezTo>
                    <a:pt x="6834" y="6462"/>
                    <a:pt x="7260" y="6098"/>
                    <a:pt x="7716" y="5763"/>
                  </a:cubicBezTo>
                  <a:close/>
                  <a:moveTo>
                    <a:pt x="18536" y="6554"/>
                  </a:moveTo>
                  <a:cubicBezTo>
                    <a:pt x="18293" y="7374"/>
                    <a:pt x="18172" y="8286"/>
                    <a:pt x="18172" y="9198"/>
                  </a:cubicBezTo>
                  <a:cubicBezTo>
                    <a:pt x="18172" y="9472"/>
                    <a:pt x="18202" y="9715"/>
                    <a:pt x="18202" y="9958"/>
                  </a:cubicBezTo>
                  <a:cubicBezTo>
                    <a:pt x="18080" y="10079"/>
                    <a:pt x="17959" y="10171"/>
                    <a:pt x="17868" y="10262"/>
                  </a:cubicBezTo>
                  <a:cubicBezTo>
                    <a:pt x="17837" y="9168"/>
                    <a:pt x="17776" y="8104"/>
                    <a:pt x="17685" y="7009"/>
                  </a:cubicBezTo>
                  <a:cubicBezTo>
                    <a:pt x="18020" y="6858"/>
                    <a:pt x="18293" y="6706"/>
                    <a:pt x="18536" y="6554"/>
                  </a:cubicBezTo>
                  <a:close/>
                  <a:moveTo>
                    <a:pt x="25193" y="9867"/>
                  </a:moveTo>
                  <a:cubicBezTo>
                    <a:pt x="25193" y="10019"/>
                    <a:pt x="25223" y="10171"/>
                    <a:pt x="25284" y="10323"/>
                  </a:cubicBezTo>
                  <a:lnTo>
                    <a:pt x="25163" y="10657"/>
                  </a:lnTo>
                  <a:cubicBezTo>
                    <a:pt x="25163" y="10383"/>
                    <a:pt x="25163" y="10110"/>
                    <a:pt x="25193" y="9867"/>
                  </a:cubicBezTo>
                  <a:close/>
                  <a:moveTo>
                    <a:pt x="14626" y="6563"/>
                  </a:moveTo>
                  <a:cubicBezTo>
                    <a:pt x="14715" y="6563"/>
                    <a:pt x="14803" y="6578"/>
                    <a:pt x="14889" y="6614"/>
                  </a:cubicBezTo>
                  <a:cubicBezTo>
                    <a:pt x="15223" y="6736"/>
                    <a:pt x="15436" y="7040"/>
                    <a:pt x="15527" y="7344"/>
                  </a:cubicBezTo>
                  <a:cubicBezTo>
                    <a:pt x="15375" y="7830"/>
                    <a:pt x="15284" y="8286"/>
                    <a:pt x="15162" y="8772"/>
                  </a:cubicBezTo>
                  <a:cubicBezTo>
                    <a:pt x="14859" y="9076"/>
                    <a:pt x="14524" y="9350"/>
                    <a:pt x="14220" y="9654"/>
                  </a:cubicBezTo>
                  <a:cubicBezTo>
                    <a:pt x="13886" y="10019"/>
                    <a:pt x="13521" y="10353"/>
                    <a:pt x="13217" y="10718"/>
                  </a:cubicBezTo>
                  <a:cubicBezTo>
                    <a:pt x="13217" y="10049"/>
                    <a:pt x="13187" y="9411"/>
                    <a:pt x="13096" y="8742"/>
                  </a:cubicBezTo>
                  <a:cubicBezTo>
                    <a:pt x="13308" y="8104"/>
                    <a:pt x="13521" y="7496"/>
                    <a:pt x="13764" y="6888"/>
                  </a:cubicBezTo>
                  <a:cubicBezTo>
                    <a:pt x="14043" y="6725"/>
                    <a:pt x="14339" y="6563"/>
                    <a:pt x="14626" y="6563"/>
                  </a:cubicBezTo>
                  <a:close/>
                  <a:moveTo>
                    <a:pt x="21880" y="7861"/>
                  </a:moveTo>
                  <a:lnTo>
                    <a:pt x="21880" y="7861"/>
                  </a:lnTo>
                  <a:cubicBezTo>
                    <a:pt x="21941" y="8681"/>
                    <a:pt x="21941" y="9472"/>
                    <a:pt x="21819" y="10262"/>
                  </a:cubicBezTo>
                  <a:cubicBezTo>
                    <a:pt x="21728" y="10505"/>
                    <a:pt x="21637" y="10718"/>
                    <a:pt x="21546" y="10961"/>
                  </a:cubicBezTo>
                  <a:cubicBezTo>
                    <a:pt x="21485" y="10627"/>
                    <a:pt x="21394" y="10262"/>
                    <a:pt x="21333" y="9958"/>
                  </a:cubicBezTo>
                  <a:cubicBezTo>
                    <a:pt x="21363" y="9867"/>
                    <a:pt x="21394" y="9684"/>
                    <a:pt x="21454" y="9593"/>
                  </a:cubicBezTo>
                  <a:cubicBezTo>
                    <a:pt x="21606" y="9107"/>
                    <a:pt x="21758" y="8499"/>
                    <a:pt x="21819" y="7921"/>
                  </a:cubicBezTo>
                  <a:cubicBezTo>
                    <a:pt x="21850" y="7921"/>
                    <a:pt x="21880" y="7861"/>
                    <a:pt x="21880" y="7861"/>
                  </a:cubicBezTo>
                  <a:close/>
                  <a:moveTo>
                    <a:pt x="15679" y="8681"/>
                  </a:moveTo>
                  <a:cubicBezTo>
                    <a:pt x="15679" y="9046"/>
                    <a:pt x="15649" y="9411"/>
                    <a:pt x="15588" y="9775"/>
                  </a:cubicBezTo>
                  <a:cubicBezTo>
                    <a:pt x="15497" y="10201"/>
                    <a:pt x="15345" y="10627"/>
                    <a:pt x="15193" y="10991"/>
                  </a:cubicBezTo>
                  <a:cubicBezTo>
                    <a:pt x="15284" y="10262"/>
                    <a:pt x="15345" y="9563"/>
                    <a:pt x="15497" y="8833"/>
                  </a:cubicBezTo>
                  <a:cubicBezTo>
                    <a:pt x="15588" y="8742"/>
                    <a:pt x="15649" y="8712"/>
                    <a:pt x="15679" y="8681"/>
                  </a:cubicBezTo>
                  <a:close/>
                  <a:moveTo>
                    <a:pt x="10785" y="6006"/>
                  </a:moveTo>
                  <a:lnTo>
                    <a:pt x="10785" y="6006"/>
                  </a:lnTo>
                  <a:cubicBezTo>
                    <a:pt x="10603" y="6614"/>
                    <a:pt x="10451" y="7222"/>
                    <a:pt x="10299" y="7830"/>
                  </a:cubicBezTo>
                  <a:cubicBezTo>
                    <a:pt x="10147" y="8529"/>
                    <a:pt x="9995" y="9198"/>
                    <a:pt x="9874" y="9927"/>
                  </a:cubicBezTo>
                  <a:cubicBezTo>
                    <a:pt x="9539" y="10353"/>
                    <a:pt x="9235" y="10718"/>
                    <a:pt x="8962" y="11143"/>
                  </a:cubicBezTo>
                  <a:cubicBezTo>
                    <a:pt x="8962" y="10323"/>
                    <a:pt x="8901" y="9502"/>
                    <a:pt x="8810" y="8681"/>
                  </a:cubicBezTo>
                  <a:cubicBezTo>
                    <a:pt x="9114" y="8195"/>
                    <a:pt x="9357" y="7678"/>
                    <a:pt x="9570" y="7161"/>
                  </a:cubicBezTo>
                  <a:cubicBezTo>
                    <a:pt x="9965" y="6736"/>
                    <a:pt x="10330" y="6371"/>
                    <a:pt x="10785" y="6006"/>
                  </a:cubicBezTo>
                  <a:close/>
                  <a:moveTo>
                    <a:pt x="17351" y="7283"/>
                  </a:moveTo>
                  <a:cubicBezTo>
                    <a:pt x="17442" y="7952"/>
                    <a:pt x="17473" y="8651"/>
                    <a:pt x="17503" y="9350"/>
                  </a:cubicBezTo>
                  <a:cubicBezTo>
                    <a:pt x="17503" y="9775"/>
                    <a:pt x="17564" y="10201"/>
                    <a:pt x="17564" y="10657"/>
                  </a:cubicBezTo>
                  <a:cubicBezTo>
                    <a:pt x="17351" y="10839"/>
                    <a:pt x="17169" y="11022"/>
                    <a:pt x="16986" y="11265"/>
                  </a:cubicBezTo>
                  <a:cubicBezTo>
                    <a:pt x="16986" y="11174"/>
                    <a:pt x="16956" y="11113"/>
                    <a:pt x="16956" y="11082"/>
                  </a:cubicBezTo>
                  <a:cubicBezTo>
                    <a:pt x="17077" y="9897"/>
                    <a:pt x="17108" y="8681"/>
                    <a:pt x="17017" y="7526"/>
                  </a:cubicBezTo>
                  <a:cubicBezTo>
                    <a:pt x="17138" y="7465"/>
                    <a:pt x="17260" y="7344"/>
                    <a:pt x="17351" y="7283"/>
                  </a:cubicBezTo>
                  <a:close/>
                  <a:moveTo>
                    <a:pt x="5041" y="9259"/>
                  </a:moveTo>
                  <a:lnTo>
                    <a:pt x="5041" y="9259"/>
                  </a:lnTo>
                  <a:cubicBezTo>
                    <a:pt x="5010" y="9715"/>
                    <a:pt x="5010" y="10140"/>
                    <a:pt x="5010" y="10627"/>
                  </a:cubicBezTo>
                  <a:cubicBezTo>
                    <a:pt x="4706" y="10870"/>
                    <a:pt x="4372" y="11143"/>
                    <a:pt x="4038" y="11417"/>
                  </a:cubicBezTo>
                  <a:cubicBezTo>
                    <a:pt x="3916" y="11326"/>
                    <a:pt x="3794" y="11265"/>
                    <a:pt x="3734" y="11174"/>
                  </a:cubicBezTo>
                  <a:cubicBezTo>
                    <a:pt x="3764" y="11022"/>
                    <a:pt x="3855" y="10870"/>
                    <a:pt x="3886" y="10779"/>
                  </a:cubicBezTo>
                  <a:cubicBezTo>
                    <a:pt x="4281" y="10262"/>
                    <a:pt x="4676" y="9775"/>
                    <a:pt x="5041" y="9259"/>
                  </a:cubicBezTo>
                  <a:close/>
                  <a:moveTo>
                    <a:pt x="18293" y="10262"/>
                  </a:moveTo>
                  <a:cubicBezTo>
                    <a:pt x="18293" y="10383"/>
                    <a:pt x="18324" y="10505"/>
                    <a:pt x="18324" y="10627"/>
                  </a:cubicBezTo>
                  <a:cubicBezTo>
                    <a:pt x="18232" y="10718"/>
                    <a:pt x="18172" y="10839"/>
                    <a:pt x="18141" y="10961"/>
                  </a:cubicBezTo>
                  <a:cubicBezTo>
                    <a:pt x="18050" y="11113"/>
                    <a:pt x="17959" y="11265"/>
                    <a:pt x="17928" y="11417"/>
                  </a:cubicBezTo>
                  <a:lnTo>
                    <a:pt x="17928" y="10627"/>
                  </a:lnTo>
                  <a:lnTo>
                    <a:pt x="18050" y="10505"/>
                  </a:lnTo>
                  <a:lnTo>
                    <a:pt x="18293" y="10262"/>
                  </a:lnTo>
                  <a:close/>
                  <a:moveTo>
                    <a:pt x="11363" y="8742"/>
                  </a:moveTo>
                  <a:cubicBezTo>
                    <a:pt x="10998" y="9715"/>
                    <a:pt x="10542" y="10657"/>
                    <a:pt x="9995" y="11538"/>
                  </a:cubicBezTo>
                  <a:cubicBezTo>
                    <a:pt x="10026" y="10991"/>
                    <a:pt x="10117" y="10505"/>
                    <a:pt x="10238" y="9958"/>
                  </a:cubicBezTo>
                  <a:cubicBezTo>
                    <a:pt x="10573" y="9593"/>
                    <a:pt x="10937" y="9168"/>
                    <a:pt x="11363" y="8742"/>
                  </a:cubicBezTo>
                  <a:close/>
                  <a:moveTo>
                    <a:pt x="5709" y="5155"/>
                  </a:moveTo>
                  <a:lnTo>
                    <a:pt x="5709" y="5155"/>
                  </a:lnTo>
                  <a:cubicBezTo>
                    <a:pt x="5436" y="6006"/>
                    <a:pt x="5284" y="6888"/>
                    <a:pt x="5162" y="7800"/>
                  </a:cubicBezTo>
                  <a:cubicBezTo>
                    <a:pt x="4828" y="8225"/>
                    <a:pt x="4554" y="8681"/>
                    <a:pt x="4311" y="9137"/>
                  </a:cubicBezTo>
                  <a:cubicBezTo>
                    <a:pt x="4038" y="9563"/>
                    <a:pt x="3855" y="10019"/>
                    <a:pt x="3642" y="10475"/>
                  </a:cubicBezTo>
                  <a:cubicBezTo>
                    <a:pt x="3460" y="10687"/>
                    <a:pt x="3278" y="10870"/>
                    <a:pt x="3095" y="11113"/>
                  </a:cubicBezTo>
                  <a:cubicBezTo>
                    <a:pt x="2822" y="11386"/>
                    <a:pt x="2548" y="11599"/>
                    <a:pt x="2275" y="11842"/>
                  </a:cubicBezTo>
                  <a:cubicBezTo>
                    <a:pt x="2183" y="11386"/>
                    <a:pt x="2062" y="10961"/>
                    <a:pt x="2032" y="10505"/>
                  </a:cubicBezTo>
                  <a:cubicBezTo>
                    <a:pt x="2731" y="8438"/>
                    <a:pt x="4038" y="6584"/>
                    <a:pt x="5709" y="5155"/>
                  </a:cubicBezTo>
                  <a:close/>
                  <a:moveTo>
                    <a:pt x="12822" y="9806"/>
                  </a:moveTo>
                  <a:cubicBezTo>
                    <a:pt x="12852" y="10262"/>
                    <a:pt x="12852" y="10718"/>
                    <a:pt x="12852" y="11174"/>
                  </a:cubicBezTo>
                  <a:cubicBezTo>
                    <a:pt x="12640" y="11386"/>
                    <a:pt x="12518" y="11599"/>
                    <a:pt x="12305" y="11842"/>
                  </a:cubicBezTo>
                  <a:cubicBezTo>
                    <a:pt x="12366" y="11569"/>
                    <a:pt x="12427" y="11265"/>
                    <a:pt x="12518" y="10991"/>
                  </a:cubicBezTo>
                  <a:cubicBezTo>
                    <a:pt x="12579" y="10627"/>
                    <a:pt x="12700" y="10201"/>
                    <a:pt x="12822" y="9806"/>
                  </a:cubicBezTo>
                  <a:close/>
                  <a:moveTo>
                    <a:pt x="17533" y="10961"/>
                  </a:moveTo>
                  <a:lnTo>
                    <a:pt x="17533" y="12329"/>
                  </a:lnTo>
                  <a:lnTo>
                    <a:pt x="17533" y="12359"/>
                  </a:lnTo>
                  <a:cubicBezTo>
                    <a:pt x="17442" y="12389"/>
                    <a:pt x="17321" y="12389"/>
                    <a:pt x="17260" y="12389"/>
                  </a:cubicBezTo>
                  <a:cubicBezTo>
                    <a:pt x="17169" y="12086"/>
                    <a:pt x="17108" y="11842"/>
                    <a:pt x="17017" y="11538"/>
                  </a:cubicBezTo>
                  <a:cubicBezTo>
                    <a:pt x="17169" y="11326"/>
                    <a:pt x="17381" y="11143"/>
                    <a:pt x="17533" y="10961"/>
                  </a:cubicBezTo>
                  <a:close/>
                  <a:moveTo>
                    <a:pt x="25923" y="9411"/>
                  </a:moveTo>
                  <a:cubicBezTo>
                    <a:pt x="26075" y="9775"/>
                    <a:pt x="26135" y="10171"/>
                    <a:pt x="26196" y="10535"/>
                  </a:cubicBezTo>
                  <a:cubicBezTo>
                    <a:pt x="26226" y="11234"/>
                    <a:pt x="26105" y="11873"/>
                    <a:pt x="25831" y="12481"/>
                  </a:cubicBezTo>
                  <a:cubicBezTo>
                    <a:pt x="25801" y="11873"/>
                    <a:pt x="25771" y="11295"/>
                    <a:pt x="25679" y="10718"/>
                  </a:cubicBezTo>
                  <a:cubicBezTo>
                    <a:pt x="25649" y="10535"/>
                    <a:pt x="25649" y="10383"/>
                    <a:pt x="25619" y="10201"/>
                  </a:cubicBezTo>
                  <a:cubicBezTo>
                    <a:pt x="25619" y="10171"/>
                    <a:pt x="25619" y="10110"/>
                    <a:pt x="25649" y="10110"/>
                  </a:cubicBezTo>
                  <a:cubicBezTo>
                    <a:pt x="25771" y="9897"/>
                    <a:pt x="25831" y="9624"/>
                    <a:pt x="25923" y="9411"/>
                  </a:cubicBezTo>
                  <a:close/>
                  <a:moveTo>
                    <a:pt x="1697" y="11234"/>
                  </a:moveTo>
                  <a:cubicBezTo>
                    <a:pt x="1788" y="11538"/>
                    <a:pt x="1849" y="11842"/>
                    <a:pt x="1940" y="12086"/>
                  </a:cubicBezTo>
                  <a:cubicBezTo>
                    <a:pt x="1758" y="12238"/>
                    <a:pt x="1576" y="12359"/>
                    <a:pt x="1363" y="12511"/>
                  </a:cubicBezTo>
                  <a:cubicBezTo>
                    <a:pt x="1454" y="12055"/>
                    <a:pt x="1606" y="11630"/>
                    <a:pt x="1697" y="11234"/>
                  </a:cubicBezTo>
                  <a:close/>
                  <a:moveTo>
                    <a:pt x="20573" y="9016"/>
                  </a:moveTo>
                  <a:cubicBezTo>
                    <a:pt x="20725" y="9411"/>
                    <a:pt x="20877" y="9745"/>
                    <a:pt x="20938" y="10110"/>
                  </a:cubicBezTo>
                  <a:cubicBezTo>
                    <a:pt x="20786" y="10505"/>
                    <a:pt x="20634" y="10931"/>
                    <a:pt x="20482" y="11295"/>
                  </a:cubicBezTo>
                  <a:cubicBezTo>
                    <a:pt x="20208" y="11842"/>
                    <a:pt x="19904" y="12359"/>
                    <a:pt x="19570" y="12845"/>
                  </a:cubicBezTo>
                  <a:cubicBezTo>
                    <a:pt x="19296" y="12633"/>
                    <a:pt x="19114" y="12238"/>
                    <a:pt x="18992" y="11903"/>
                  </a:cubicBezTo>
                  <a:cubicBezTo>
                    <a:pt x="18962" y="11690"/>
                    <a:pt x="18962" y="11417"/>
                    <a:pt x="18932" y="11143"/>
                  </a:cubicBezTo>
                  <a:cubicBezTo>
                    <a:pt x="19114" y="10718"/>
                    <a:pt x="19266" y="10262"/>
                    <a:pt x="19387" y="9806"/>
                  </a:cubicBezTo>
                  <a:cubicBezTo>
                    <a:pt x="19722" y="9472"/>
                    <a:pt x="20117" y="9168"/>
                    <a:pt x="20573" y="9016"/>
                  </a:cubicBezTo>
                  <a:close/>
                  <a:moveTo>
                    <a:pt x="9782" y="10566"/>
                  </a:moveTo>
                  <a:cubicBezTo>
                    <a:pt x="9722" y="10718"/>
                    <a:pt x="9722" y="10870"/>
                    <a:pt x="9691" y="11022"/>
                  </a:cubicBezTo>
                  <a:cubicBezTo>
                    <a:pt x="9661" y="11447"/>
                    <a:pt x="9570" y="11842"/>
                    <a:pt x="9570" y="12238"/>
                  </a:cubicBezTo>
                  <a:cubicBezTo>
                    <a:pt x="9509" y="12359"/>
                    <a:pt x="9418" y="12511"/>
                    <a:pt x="9326" y="12633"/>
                  </a:cubicBezTo>
                  <a:cubicBezTo>
                    <a:pt x="9205" y="12815"/>
                    <a:pt x="9053" y="12967"/>
                    <a:pt x="8931" y="13149"/>
                  </a:cubicBezTo>
                  <a:cubicBezTo>
                    <a:pt x="8962" y="12693"/>
                    <a:pt x="8962" y="12238"/>
                    <a:pt x="8962" y="11751"/>
                  </a:cubicBezTo>
                  <a:cubicBezTo>
                    <a:pt x="9083" y="11599"/>
                    <a:pt x="9175" y="11447"/>
                    <a:pt x="9266" y="11265"/>
                  </a:cubicBezTo>
                  <a:cubicBezTo>
                    <a:pt x="9418" y="11022"/>
                    <a:pt x="9570" y="10809"/>
                    <a:pt x="9782" y="10566"/>
                  </a:cubicBezTo>
                  <a:close/>
                  <a:moveTo>
                    <a:pt x="21090" y="10566"/>
                  </a:moveTo>
                  <a:cubicBezTo>
                    <a:pt x="21211" y="10991"/>
                    <a:pt x="21242" y="11386"/>
                    <a:pt x="21272" y="11782"/>
                  </a:cubicBezTo>
                  <a:cubicBezTo>
                    <a:pt x="21181" y="12207"/>
                    <a:pt x="21090" y="12602"/>
                    <a:pt x="20998" y="12967"/>
                  </a:cubicBezTo>
                  <a:cubicBezTo>
                    <a:pt x="20813" y="13136"/>
                    <a:pt x="20589" y="13220"/>
                    <a:pt x="20360" y="13220"/>
                  </a:cubicBezTo>
                  <a:cubicBezTo>
                    <a:pt x="20176" y="13220"/>
                    <a:pt x="19989" y="13166"/>
                    <a:pt x="19813" y="13058"/>
                  </a:cubicBezTo>
                  <a:cubicBezTo>
                    <a:pt x="19843" y="12997"/>
                    <a:pt x="19874" y="12937"/>
                    <a:pt x="19904" y="12906"/>
                  </a:cubicBezTo>
                  <a:cubicBezTo>
                    <a:pt x="20421" y="12177"/>
                    <a:pt x="20786" y="11417"/>
                    <a:pt x="21090" y="10566"/>
                  </a:cubicBezTo>
                  <a:close/>
                  <a:moveTo>
                    <a:pt x="16135" y="8195"/>
                  </a:moveTo>
                  <a:cubicBezTo>
                    <a:pt x="16196" y="9137"/>
                    <a:pt x="16287" y="10049"/>
                    <a:pt x="16500" y="10961"/>
                  </a:cubicBezTo>
                  <a:cubicBezTo>
                    <a:pt x="16439" y="11295"/>
                    <a:pt x="16378" y="11599"/>
                    <a:pt x="16287" y="11903"/>
                  </a:cubicBezTo>
                  <a:cubicBezTo>
                    <a:pt x="16014" y="12450"/>
                    <a:pt x="15649" y="12937"/>
                    <a:pt x="15436" y="13423"/>
                  </a:cubicBezTo>
                  <a:cubicBezTo>
                    <a:pt x="15345" y="13545"/>
                    <a:pt x="15314" y="13697"/>
                    <a:pt x="15254" y="13818"/>
                  </a:cubicBezTo>
                  <a:cubicBezTo>
                    <a:pt x="15162" y="13149"/>
                    <a:pt x="15162" y="12481"/>
                    <a:pt x="15162" y="11782"/>
                  </a:cubicBezTo>
                  <a:cubicBezTo>
                    <a:pt x="15254" y="11630"/>
                    <a:pt x="15314" y="11478"/>
                    <a:pt x="15345" y="11326"/>
                  </a:cubicBezTo>
                  <a:cubicBezTo>
                    <a:pt x="15740" y="10414"/>
                    <a:pt x="16044" y="9350"/>
                    <a:pt x="16014" y="8347"/>
                  </a:cubicBezTo>
                  <a:cubicBezTo>
                    <a:pt x="16044" y="8286"/>
                    <a:pt x="16105" y="8256"/>
                    <a:pt x="16135" y="8195"/>
                  </a:cubicBezTo>
                  <a:close/>
                  <a:moveTo>
                    <a:pt x="25345" y="11143"/>
                  </a:moveTo>
                  <a:cubicBezTo>
                    <a:pt x="25436" y="11842"/>
                    <a:pt x="25467" y="12481"/>
                    <a:pt x="25467" y="13149"/>
                  </a:cubicBezTo>
                  <a:cubicBezTo>
                    <a:pt x="25345" y="13362"/>
                    <a:pt x="25193" y="13514"/>
                    <a:pt x="25011" y="13697"/>
                  </a:cubicBezTo>
                  <a:lnTo>
                    <a:pt x="24768" y="13909"/>
                  </a:lnTo>
                  <a:cubicBezTo>
                    <a:pt x="24859" y="13423"/>
                    <a:pt x="24919" y="12937"/>
                    <a:pt x="25011" y="12481"/>
                  </a:cubicBezTo>
                  <a:cubicBezTo>
                    <a:pt x="25132" y="11994"/>
                    <a:pt x="25223" y="11569"/>
                    <a:pt x="25345" y="11143"/>
                  </a:cubicBezTo>
                  <a:close/>
                  <a:moveTo>
                    <a:pt x="34387" y="12529"/>
                  </a:moveTo>
                  <a:cubicBezTo>
                    <a:pt x="34683" y="12529"/>
                    <a:pt x="34977" y="12596"/>
                    <a:pt x="35254" y="12754"/>
                  </a:cubicBezTo>
                  <a:cubicBezTo>
                    <a:pt x="35041" y="13241"/>
                    <a:pt x="34798" y="13727"/>
                    <a:pt x="34555" y="14213"/>
                  </a:cubicBezTo>
                  <a:cubicBezTo>
                    <a:pt x="34342" y="13848"/>
                    <a:pt x="34160" y="13393"/>
                    <a:pt x="33856" y="13119"/>
                  </a:cubicBezTo>
                  <a:cubicBezTo>
                    <a:pt x="33673" y="12937"/>
                    <a:pt x="33491" y="12845"/>
                    <a:pt x="33248" y="12815"/>
                  </a:cubicBezTo>
                  <a:cubicBezTo>
                    <a:pt x="33609" y="12643"/>
                    <a:pt x="34000" y="12529"/>
                    <a:pt x="34387" y="12529"/>
                  </a:cubicBezTo>
                  <a:close/>
                  <a:moveTo>
                    <a:pt x="31363" y="13818"/>
                  </a:moveTo>
                  <a:lnTo>
                    <a:pt x="31363" y="13818"/>
                  </a:lnTo>
                  <a:cubicBezTo>
                    <a:pt x="31211" y="14000"/>
                    <a:pt x="31059" y="14183"/>
                    <a:pt x="30938" y="14365"/>
                  </a:cubicBezTo>
                  <a:cubicBezTo>
                    <a:pt x="30907" y="14304"/>
                    <a:pt x="30816" y="14274"/>
                    <a:pt x="30786" y="14213"/>
                  </a:cubicBezTo>
                  <a:cubicBezTo>
                    <a:pt x="30968" y="14061"/>
                    <a:pt x="31151" y="13970"/>
                    <a:pt x="31363" y="13818"/>
                  </a:cubicBezTo>
                  <a:close/>
                  <a:moveTo>
                    <a:pt x="8597" y="12450"/>
                  </a:moveTo>
                  <a:cubicBezTo>
                    <a:pt x="8597" y="12845"/>
                    <a:pt x="8536" y="13271"/>
                    <a:pt x="8506" y="13697"/>
                  </a:cubicBezTo>
                  <a:cubicBezTo>
                    <a:pt x="8323" y="13909"/>
                    <a:pt x="8141" y="14183"/>
                    <a:pt x="7898" y="14426"/>
                  </a:cubicBezTo>
                  <a:cubicBezTo>
                    <a:pt x="7746" y="13909"/>
                    <a:pt x="8141" y="13271"/>
                    <a:pt x="8323" y="12845"/>
                  </a:cubicBezTo>
                  <a:cubicBezTo>
                    <a:pt x="8445" y="12693"/>
                    <a:pt x="8506" y="12541"/>
                    <a:pt x="8597" y="12450"/>
                  </a:cubicBezTo>
                  <a:close/>
                  <a:moveTo>
                    <a:pt x="16044" y="12906"/>
                  </a:moveTo>
                  <a:lnTo>
                    <a:pt x="16044" y="12906"/>
                  </a:lnTo>
                  <a:cubicBezTo>
                    <a:pt x="15862" y="13423"/>
                    <a:pt x="15588" y="13940"/>
                    <a:pt x="15284" y="14456"/>
                  </a:cubicBezTo>
                  <a:cubicBezTo>
                    <a:pt x="15436" y="14000"/>
                    <a:pt x="15649" y="13575"/>
                    <a:pt x="15892" y="13149"/>
                  </a:cubicBezTo>
                  <a:cubicBezTo>
                    <a:pt x="15922" y="13058"/>
                    <a:pt x="16014" y="12967"/>
                    <a:pt x="16044" y="12906"/>
                  </a:cubicBezTo>
                  <a:close/>
                  <a:moveTo>
                    <a:pt x="23856" y="7800"/>
                  </a:moveTo>
                  <a:cubicBezTo>
                    <a:pt x="24281" y="7982"/>
                    <a:pt x="24585" y="8377"/>
                    <a:pt x="24828" y="8803"/>
                  </a:cubicBezTo>
                  <a:cubicBezTo>
                    <a:pt x="24828" y="9472"/>
                    <a:pt x="24828" y="10110"/>
                    <a:pt x="24768" y="10809"/>
                  </a:cubicBezTo>
                  <a:cubicBezTo>
                    <a:pt x="24707" y="11934"/>
                    <a:pt x="24585" y="13089"/>
                    <a:pt x="24312" y="14183"/>
                  </a:cubicBezTo>
                  <a:cubicBezTo>
                    <a:pt x="24099" y="14335"/>
                    <a:pt x="23856" y="14456"/>
                    <a:pt x="23643" y="14517"/>
                  </a:cubicBezTo>
                  <a:lnTo>
                    <a:pt x="23612" y="14517"/>
                  </a:lnTo>
                  <a:cubicBezTo>
                    <a:pt x="23096" y="12754"/>
                    <a:pt x="22853" y="10870"/>
                    <a:pt x="22883" y="9046"/>
                  </a:cubicBezTo>
                  <a:cubicBezTo>
                    <a:pt x="23157" y="8590"/>
                    <a:pt x="23491" y="8195"/>
                    <a:pt x="23856" y="7800"/>
                  </a:cubicBezTo>
                  <a:close/>
                  <a:moveTo>
                    <a:pt x="15010" y="9259"/>
                  </a:moveTo>
                  <a:cubicBezTo>
                    <a:pt x="14889" y="10110"/>
                    <a:pt x="14828" y="11022"/>
                    <a:pt x="14798" y="11903"/>
                  </a:cubicBezTo>
                  <a:cubicBezTo>
                    <a:pt x="14555" y="12329"/>
                    <a:pt x="14342" y="12693"/>
                    <a:pt x="14068" y="13089"/>
                  </a:cubicBezTo>
                  <a:cubicBezTo>
                    <a:pt x="13734" y="13575"/>
                    <a:pt x="13339" y="14122"/>
                    <a:pt x="12974" y="14608"/>
                  </a:cubicBezTo>
                  <a:cubicBezTo>
                    <a:pt x="13126" y="13453"/>
                    <a:pt x="13187" y="12329"/>
                    <a:pt x="13187" y="11174"/>
                  </a:cubicBezTo>
                  <a:cubicBezTo>
                    <a:pt x="13217" y="11143"/>
                    <a:pt x="13217" y="11113"/>
                    <a:pt x="13278" y="11082"/>
                  </a:cubicBezTo>
                  <a:cubicBezTo>
                    <a:pt x="13825" y="10414"/>
                    <a:pt x="14403" y="9867"/>
                    <a:pt x="15010" y="9259"/>
                  </a:cubicBezTo>
                  <a:close/>
                  <a:moveTo>
                    <a:pt x="29997" y="14125"/>
                  </a:moveTo>
                  <a:cubicBezTo>
                    <a:pt x="30077" y="14125"/>
                    <a:pt x="30158" y="14142"/>
                    <a:pt x="30239" y="14183"/>
                  </a:cubicBezTo>
                  <a:cubicBezTo>
                    <a:pt x="30026" y="14365"/>
                    <a:pt x="29752" y="14517"/>
                    <a:pt x="29540" y="14700"/>
                  </a:cubicBezTo>
                  <a:lnTo>
                    <a:pt x="29540" y="14274"/>
                  </a:lnTo>
                  <a:cubicBezTo>
                    <a:pt x="29681" y="14193"/>
                    <a:pt x="29837" y="14125"/>
                    <a:pt x="29997" y="14125"/>
                  </a:cubicBezTo>
                  <a:close/>
                  <a:moveTo>
                    <a:pt x="18597" y="11842"/>
                  </a:moveTo>
                  <a:cubicBezTo>
                    <a:pt x="18597" y="11903"/>
                    <a:pt x="18628" y="11934"/>
                    <a:pt x="18658" y="12025"/>
                  </a:cubicBezTo>
                  <a:cubicBezTo>
                    <a:pt x="18719" y="12602"/>
                    <a:pt x="18840" y="13119"/>
                    <a:pt x="18962" y="13697"/>
                  </a:cubicBezTo>
                  <a:cubicBezTo>
                    <a:pt x="18628" y="14122"/>
                    <a:pt x="18202" y="14456"/>
                    <a:pt x="17776" y="14760"/>
                  </a:cubicBezTo>
                  <a:cubicBezTo>
                    <a:pt x="17868" y="14031"/>
                    <a:pt x="17898" y="13301"/>
                    <a:pt x="17898" y="12602"/>
                  </a:cubicBezTo>
                  <a:cubicBezTo>
                    <a:pt x="18172" y="12389"/>
                    <a:pt x="18384" y="12146"/>
                    <a:pt x="18597" y="11842"/>
                  </a:cubicBezTo>
                  <a:close/>
                  <a:moveTo>
                    <a:pt x="17473" y="13666"/>
                  </a:moveTo>
                  <a:lnTo>
                    <a:pt x="17473" y="13666"/>
                  </a:lnTo>
                  <a:cubicBezTo>
                    <a:pt x="17442" y="14122"/>
                    <a:pt x="17412" y="14608"/>
                    <a:pt x="17321" y="15064"/>
                  </a:cubicBezTo>
                  <a:cubicBezTo>
                    <a:pt x="17260" y="15125"/>
                    <a:pt x="17138" y="15186"/>
                    <a:pt x="17017" y="15247"/>
                  </a:cubicBezTo>
                  <a:cubicBezTo>
                    <a:pt x="17138" y="14730"/>
                    <a:pt x="17321" y="14183"/>
                    <a:pt x="17473" y="13666"/>
                  </a:cubicBezTo>
                  <a:close/>
                  <a:moveTo>
                    <a:pt x="12822" y="11599"/>
                  </a:moveTo>
                  <a:cubicBezTo>
                    <a:pt x="12822" y="12359"/>
                    <a:pt x="12761" y="13119"/>
                    <a:pt x="12670" y="13879"/>
                  </a:cubicBezTo>
                  <a:cubicBezTo>
                    <a:pt x="12640" y="14335"/>
                    <a:pt x="12579" y="14760"/>
                    <a:pt x="12518" y="15186"/>
                  </a:cubicBezTo>
                  <a:lnTo>
                    <a:pt x="12396" y="15277"/>
                  </a:lnTo>
                  <a:cubicBezTo>
                    <a:pt x="12275" y="15247"/>
                    <a:pt x="12214" y="15186"/>
                    <a:pt x="12123" y="15064"/>
                  </a:cubicBezTo>
                  <a:cubicBezTo>
                    <a:pt x="11849" y="14700"/>
                    <a:pt x="11941" y="14213"/>
                    <a:pt x="11971" y="13818"/>
                  </a:cubicBezTo>
                  <a:cubicBezTo>
                    <a:pt x="12062" y="13332"/>
                    <a:pt x="12092" y="12906"/>
                    <a:pt x="12153" y="12420"/>
                  </a:cubicBezTo>
                  <a:cubicBezTo>
                    <a:pt x="12366" y="12146"/>
                    <a:pt x="12579" y="11873"/>
                    <a:pt x="12822" y="11599"/>
                  </a:cubicBezTo>
                  <a:close/>
                  <a:moveTo>
                    <a:pt x="34494" y="14943"/>
                  </a:moveTo>
                  <a:cubicBezTo>
                    <a:pt x="34555" y="15064"/>
                    <a:pt x="34585" y="15125"/>
                    <a:pt x="34616" y="15247"/>
                  </a:cubicBezTo>
                  <a:cubicBezTo>
                    <a:pt x="34464" y="15338"/>
                    <a:pt x="34342" y="15399"/>
                    <a:pt x="34190" y="15490"/>
                  </a:cubicBezTo>
                  <a:cubicBezTo>
                    <a:pt x="34312" y="15277"/>
                    <a:pt x="34403" y="15095"/>
                    <a:pt x="34494" y="14943"/>
                  </a:cubicBezTo>
                  <a:close/>
                  <a:moveTo>
                    <a:pt x="24281" y="14487"/>
                  </a:moveTo>
                  <a:lnTo>
                    <a:pt x="24281" y="14487"/>
                  </a:lnTo>
                  <a:cubicBezTo>
                    <a:pt x="24220" y="14882"/>
                    <a:pt x="24099" y="15247"/>
                    <a:pt x="23947" y="15642"/>
                  </a:cubicBezTo>
                  <a:cubicBezTo>
                    <a:pt x="23825" y="15338"/>
                    <a:pt x="23764" y="15064"/>
                    <a:pt x="23673" y="14760"/>
                  </a:cubicBezTo>
                  <a:cubicBezTo>
                    <a:pt x="23916" y="14669"/>
                    <a:pt x="24099" y="14578"/>
                    <a:pt x="24281" y="14487"/>
                  </a:cubicBezTo>
                  <a:close/>
                  <a:moveTo>
                    <a:pt x="21363" y="13301"/>
                  </a:moveTo>
                  <a:lnTo>
                    <a:pt x="21363" y="13301"/>
                  </a:lnTo>
                  <a:cubicBezTo>
                    <a:pt x="21333" y="14122"/>
                    <a:pt x="21211" y="14912"/>
                    <a:pt x="20968" y="15703"/>
                  </a:cubicBezTo>
                  <a:cubicBezTo>
                    <a:pt x="20907" y="15247"/>
                    <a:pt x="21211" y="14031"/>
                    <a:pt x="21242" y="13848"/>
                  </a:cubicBezTo>
                  <a:cubicBezTo>
                    <a:pt x="21272" y="13666"/>
                    <a:pt x="21333" y="13514"/>
                    <a:pt x="21363" y="13301"/>
                  </a:cubicBezTo>
                  <a:close/>
                  <a:moveTo>
                    <a:pt x="16682" y="11934"/>
                  </a:moveTo>
                  <a:cubicBezTo>
                    <a:pt x="16713" y="12086"/>
                    <a:pt x="16773" y="12207"/>
                    <a:pt x="16804" y="12359"/>
                  </a:cubicBezTo>
                  <a:cubicBezTo>
                    <a:pt x="16865" y="12602"/>
                    <a:pt x="16865" y="12785"/>
                    <a:pt x="17138" y="12815"/>
                  </a:cubicBezTo>
                  <a:lnTo>
                    <a:pt x="17321" y="12815"/>
                  </a:lnTo>
                  <a:cubicBezTo>
                    <a:pt x="17108" y="13514"/>
                    <a:pt x="16865" y="14213"/>
                    <a:pt x="16682" y="14912"/>
                  </a:cubicBezTo>
                  <a:lnTo>
                    <a:pt x="16561" y="15490"/>
                  </a:lnTo>
                  <a:cubicBezTo>
                    <a:pt x="16378" y="15551"/>
                    <a:pt x="16196" y="15642"/>
                    <a:pt x="15953" y="15672"/>
                  </a:cubicBezTo>
                  <a:cubicBezTo>
                    <a:pt x="15831" y="15703"/>
                    <a:pt x="15679" y="15748"/>
                    <a:pt x="15535" y="15748"/>
                  </a:cubicBezTo>
                  <a:cubicBezTo>
                    <a:pt x="15390" y="15748"/>
                    <a:pt x="15254" y="15703"/>
                    <a:pt x="15162" y="15551"/>
                  </a:cubicBezTo>
                  <a:cubicBezTo>
                    <a:pt x="15102" y="15429"/>
                    <a:pt x="15102" y="15277"/>
                    <a:pt x="15102" y="15125"/>
                  </a:cubicBezTo>
                  <a:cubicBezTo>
                    <a:pt x="15162" y="15125"/>
                    <a:pt x="15284" y="15125"/>
                    <a:pt x="15314" y="15064"/>
                  </a:cubicBezTo>
                  <a:cubicBezTo>
                    <a:pt x="16014" y="14122"/>
                    <a:pt x="16409" y="13058"/>
                    <a:pt x="16682" y="11934"/>
                  </a:cubicBezTo>
                  <a:close/>
                  <a:moveTo>
                    <a:pt x="29236" y="14578"/>
                  </a:moveTo>
                  <a:cubicBezTo>
                    <a:pt x="29236" y="14669"/>
                    <a:pt x="29175" y="14882"/>
                    <a:pt x="29175" y="15034"/>
                  </a:cubicBezTo>
                  <a:cubicBezTo>
                    <a:pt x="28871" y="15277"/>
                    <a:pt x="28567" y="15551"/>
                    <a:pt x="28324" y="15824"/>
                  </a:cubicBezTo>
                  <a:cubicBezTo>
                    <a:pt x="28537" y="15368"/>
                    <a:pt x="28841" y="14912"/>
                    <a:pt x="29175" y="14578"/>
                  </a:cubicBezTo>
                  <a:close/>
                  <a:moveTo>
                    <a:pt x="36409" y="14517"/>
                  </a:moveTo>
                  <a:lnTo>
                    <a:pt x="36622" y="15095"/>
                  </a:lnTo>
                  <a:cubicBezTo>
                    <a:pt x="36439" y="15186"/>
                    <a:pt x="36257" y="15247"/>
                    <a:pt x="36105" y="15368"/>
                  </a:cubicBezTo>
                  <a:cubicBezTo>
                    <a:pt x="35801" y="15551"/>
                    <a:pt x="35497" y="15794"/>
                    <a:pt x="35224" y="16037"/>
                  </a:cubicBezTo>
                  <a:cubicBezTo>
                    <a:pt x="35193" y="15946"/>
                    <a:pt x="35163" y="15855"/>
                    <a:pt x="35163" y="15733"/>
                  </a:cubicBezTo>
                  <a:cubicBezTo>
                    <a:pt x="35102" y="15642"/>
                    <a:pt x="35072" y="15520"/>
                    <a:pt x="35041" y="15368"/>
                  </a:cubicBezTo>
                  <a:cubicBezTo>
                    <a:pt x="35467" y="15064"/>
                    <a:pt x="35923" y="14791"/>
                    <a:pt x="36409" y="14517"/>
                  </a:cubicBezTo>
                  <a:close/>
                  <a:moveTo>
                    <a:pt x="11637" y="13301"/>
                  </a:moveTo>
                  <a:cubicBezTo>
                    <a:pt x="11545" y="13666"/>
                    <a:pt x="11515" y="14000"/>
                    <a:pt x="11515" y="14365"/>
                  </a:cubicBezTo>
                  <a:cubicBezTo>
                    <a:pt x="11545" y="14821"/>
                    <a:pt x="11697" y="15338"/>
                    <a:pt x="12123" y="15581"/>
                  </a:cubicBezTo>
                  <a:cubicBezTo>
                    <a:pt x="12001" y="15733"/>
                    <a:pt x="11849" y="15885"/>
                    <a:pt x="11697" y="16037"/>
                  </a:cubicBezTo>
                  <a:cubicBezTo>
                    <a:pt x="11560" y="16197"/>
                    <a:pt x="11354" y="16375"/>
                    <a:pt x="11143" y="16375"/>
                  </a:cubicBezTo>
                  <a:cubicBezTo>
                    <a:pt x="11074" y="16375"/>
                    <a:pt x="11005" y="16356"/>
                    <a:pt x="10937" y="16311"/>
                  </a:cubicBezTo>
                  <a:cubicBezTo>
                    <a:pt x="10755" y="16189"/>
                    <a:pt x="10725" y="15946"/>
                    <a:pt x="10725" y="15703"/>
                  </a:cubicBezTo>
                  <a:cubicBezTo>
                    <a:pt x="10725" y="15125"/>
                    <a:pt x="10968" y="14608"/>
                    <a:pt x="11211" y="14122"/>
                  </a:cubicBezTo>
                  <a:cubicBezTo>
                    <a:pt x="11333" y="13848"/>
                    <a:pt x="11485" y="13575"/>
                    <a:pt x="11637" y="13301"/>
                  </a:cubicBezTo>
                  <a:close/>
                  <a:moveTo>
                    <a:pt x="24281" y="15581"/>
                  </a:moveTo>
                  <a:cubicBezTo>
                    <a:pt x="24312" y="15976"/>
                    <a:pt x="24312" y="16341"/>
                    <a:pt x="24312" y="16736"/>
                  </a:cubicBezTo>
                  <a:cubicBezTo>
                    <a:pt x="24281" y="16614"/>
                    <a:pt x="24251" y="16493"/>
                    <a:pt x="24160" y="16341"/>
                  </a:cubicBezTo>
                  <a:cubicBezTo>
                    <a:pt x="24129" y="16280"/>
                    <a:pt x="24129" y="16250"/>
                    <a:pt x="24099" y="16159"/>
                  </a:cubicBezTo>
                  <a:cubicBezTo>
                    <a:pt x="24160" y="15976"/>
                    <a:pt x="24251" y="15794"/>
                    <a:pt x="24281" y="15581"/>
                  </a:cubicBezTo>
                  <a:close/>
                  <a:moveTo>
                    <a:pt x="17290" y="15429"/>
                  </a:moveTo>
                  <a:cubicBezTo>
                    <a:pt x="17169" y="15976"/>
                    <a:pt x="17017" y="16463"/>
                    <a:pt x="16804" y="16949"/>
                  </a:cubicBezTo>
                  <a:cubicBezTo>
                    <a:pt x="16804" y="16493"/>
                    <a:pt x="16865" y="16098"/>
                    <a:pt x="16956" y="15642"/>
                  </a:cubicBezTo>
                  <a:cubicBezTo>
                    <a:pt x="17077" y="15551"/>
                    <a:pt x="17169" y="15490"/>
                    <a:pt x="17290" y="15429"/>
                  </a:cubicBezTo>
                  <a:close/>
                  <a:moveTo>
                    <a:pt x="33144" y="13086"/>
                  </a:moveTo>
                  <a:cubicBezTo>
                    <a:pt x="33169" y="13086"/>
                    <a:pt x="33193" y="13087"/>
                    <a:pt x="33218" y="13089"/>
                  </a:cubicBezTo>
                  <a:cubicBezTo>
                    <a:pt x="33673" y="13149"/>
                    <a:pt x="33886" y="13666"/>
                    <a:pt x="34129" y="14031"/>
                  </a:cubicBezTo>
                  <a:cubicBezTo>
                    <a:pt x="34190" y="14183"/>
                    <a:pt x="34281" y="14365"/>
                    <a:pt x="34342" y="14578"/>
                  </a:cubicBezTo>
                  <a:cubicBezTo>
                    <a:pt x="34129" y="15034"/>
                    <a:pt x="33856" y="15490"/>
                    <a:pt x="33582" y="15885"/>
                  </a:cubicBezTo>
                  <a:cubicBezTo>
                    <a:pt x="33096" y="16250"/>
                    <a:pt x="32610" y="16614"/>
                    <a:pt x="32154" y="17010"/>
                  </a:cubicBezTo>
                  <a:cubicBezTo>
                    <a:pt x="31880" y="16250"/>
                    <a:pt x="31576" y="15490"/>
                    <a:pt x="31211" y="14760"/>
                  </a:cubicBezTo>
                  <a:cubicBezTo>
                    <a:pt x="31151" y="14730"/>
                    <a:pt x="31151" y="14669"/>
                    <a:pt x="31120" y="14639"/>
                  </a:cubicBezTo>
                  <a:cubicBezTo>
                    <a:pt x="31394" y="14274"/>
                    <a:pt x="31698" y="13879"/>
                    <a:pt x="32032" y="13575"/>
                  </a:cubicBezTo>
                  <a:cubicBezTo>
                    <a:pt x="32319" y="13317"/>
                    <a:pt x="32740" y="13086"/>
                    <a:pt x="33144" y="13086"/>
                  </a:cubicBezTo>
                  <a:close/>
                  <a:moveTo>
                    <a:pt x="5041" y="11082"/>
                  </a:moveTo>
                  <a:cubicBezTo>
                    <a:pt x="5101" y="12329"/>
                    <a:pt x="5193" y="13575"/>
                    <a:pt x="5405" y="14821"/>
                  </a:cubicBezTo>
                  <a:cubicBezTo>
                    <a:pt x="5466" y="15368"/>
                    <a:pt x="5588" y="15885"/>
                    <a:pt x="5709" y="16402"/>
                  </a:cubicBezTo>
                  <a:cubicBezTo>
                    <a:pt x="5801" y="16766"/>
                    <a:pt x="5953" y="17192"/>
                    <a:pt x="6196" y="17496"/>
                  </a:cubicBezTo>
                  <a:cubicBezTo>
                    <a:pt x="4372" y="16189"/>
                    <a:pt x="3035" y="14304"/>
                    <a:pt x="2366" y="12238"/>
                  </a:cubicBezTo>
                  <a:lnTo>
                    <a:pt x="3399" y="11326"/>
                  </a:lnTo>
                  <a:cubicBezTo>
                    <a:pt x="3399" y="11386"/>
                    <a:pt x="3430" y="11386"/>
                    <a:pt x="3460" y="11417"/>
                  </a:cubicBezTo>
                  <a:cubicBezTo>
                    <a:pt x="3642" y="11538"/>
                    <a:pt x="3794" y="11690"/>
                    <a:pt x="3977" y="11782"/>
                  </a:cubicBezTo>
                  <a:cubicBezTo>
                    <a:pt x="4007" y="11812"/>
                    <a:pt x="4038" y="11827"/>
                    <a:pt x="4072" y="11827"/>
                  </a:cubicBezTo>
                  <a:cubicBezTo>
                    <a:pt x="4106" y="11827"/>
                    <a:pt x="4144" y="11812"/>
                    <a:pt x="4190" y="11782"/>
                  </a:cubicBezTo>
                  <a:cubicBezTo>
                    <a:pt x="4494" y="11569"/>
                    <a:pt x="4798" y="11326"/>
                    <a:pt x="5041" y="11082"/>
                  </a:cubicBezTo>
                  <a:close/>
                  <a:moveTo>
                    <a:pt x="30512" y="14365"/>
                  </a:moveTo>
                  <a:cubicBezTo>
                    <a:pt x="30603" y="14456"/>
                    <a:pt x="30664" y="14517"/>
                    <a:pt x="30755" y="14639"/>
                  </a:cubicBezTo>
                  <a:cubicBezTo>
                    <a:pt x="30543" y="14943"/>
                    <a:pt x="30360" y="15277"/>
                    <a:pt x="30208" y="15581"/>
                  </a:cubicBezTo>
                  <a:cubicBezTo>
                    <a:pt x="29904" y="16250"/>
                    <a:pt x="29631" y="16888"/>
                    <a:pt x="29448" y="17557"/>
                  </a:cubicBezTo>
                  <a:cubicBezTo>
                    <a:pt x="29479" y="16949"/>
                    <a:pt x="29479" y="16311"/>
                    <a:pt x="29540" y="15672"/>
                  </a:cubicBezTo>
                  <a:lnTo>
                    <a:pt x="29540" y="15125"/>
                  </a:lnTo>
                  <a:cubicBezTo>
                    <a:pt x="29874" y="14882"/>
                    <a:pt x="30178" y="14608"/>
                    <a:pt x="30512" y="14365"/>
                  </a:cubicBezTo>
                  <a:close/>
                  <a:moveTo>
                    <a:pt x="8141" y="7161"/>
                  </a:moveTo>
                  <a:lnTo>
                    <a:pt x="8354" y="8195"/>
                  </a:lnTo>
                  <a:cubicBezTo>
                    <a:pt x="8019" y="8742"/>
                    <a:pt x="7716" y="9320"/>
                    <a:pt x="7503" y="9958"/>
                  </a:cubicBezTo>
                  <a:cubicBezTo>
                    <a:pt x="7438" y="10065"/>
                    <a:pt x="7556" y="10173"/>
                    <a:pt x="7674" y="10173"/>
                  </a:cubicBezTo>
                  <a:cubicBezTo>
                    <a:pt x="7722" y="10173"/>
                    <a:pt x="7771" y="10154"/>
                    <a:pt x="7807" y="10110"/>
                  </a:cubicBezTo>
                  <a:cubicBezTo>
                    <a:pt x="8050" y="9806"/>
                    <a:pt x="8293" y="9472"/>
                    <a:pt x="8506" y="9168"/>
                  </a:cubicBezTo>
                  <a:cubicBezTo>
                    <a:pt x="8597" y="10019"/>
                    <a:pt x="8627" y="10870"/>
                    <a:pt x="8627" y="11721"/>
                  </a:cubicBezTo>
                  <a:cubicBezTo>
                    <a:pt x="8354" y="12146"/>
                    <a:pt x="8141" y="12602"/>
                    <a:pt x="7959" y="13058"/>
                  </a:cubicBezTo>
                  <a:cubicBezTo>
                    <a:pt x="7716" y="13575"/>
                    <a:pt x="7412" y="14213"/>
                    <a:pt x="7807" y="14760"/>
                  </a:cubicBezTo>
                  <a:cubicBezTo>
                    <a:pt x="7826" y="14799"/>
                    <a:pt x="7894" y="14837"/>
                    <a:pt x="7956" y="14837"/>
                  </a:cubicBezTo>
                  <a:cubicBezTo>
                    <a:pt x="7993" y="14837"/>
                    <a:pt x="8028" y="14824"/>
                    <a:pt x="8050" y="14791"/>
                  </a:cubicBezTo>
                  <a:cubicBezTo>
                    <a:pt x="8197" y="14614"/>
                    <a:pt x="8345" y="14465"/>
                    <a:pt x="8493" y="14290"/>
                  </a:cubicBezTo>
                  <a:lnTo>
                    <a:pt x="8493" y="14290"/>
                  </a:lnTo>
                  <a:cubicBezTo>
                    <a:pt x="8475" y="14315"/>
                    <a:pt x="8475" y="14340"/>
                    <a:pt x="8475" y="14365"/>
                  </a:cubicBezTo>
                  <a:cubicBezTo>
                    <a:pt x="8445" y="14882"/>
                    <a:pt x="8354" y="15399"/>
                    <a:pt x="8293" y="15885"/>
                  </a:cubicBezTo>
                  <a:cubicBezTo>
                    <a:pt x="8202" y="16280"/>
                    <a:pt x="8171" y="16736"/>
                    <a:pt x="8019" y="17070"/>
                  </a:cubicBezTo>
                  <a:cubicBezTo>
                    <a:pt x="7882" y="17373"/>
                    <a:pt x="7645" y="17626"/>
                    <a:pt x="7308" y="17626"/>
                  </a:cubicBezTo>
                  <a:cubicBezTo>
                    <a:pt x="7272" y="17626"/>
                    <a:pt x="7236" y="17623"/>
                    <a:pt x="7199" y="17618"/>
                  </a:cubicBezTo>
                  <a:cubicBezTo>
                    <a:pt x="6743" y="17557"/>
                    <a:pt x="6439" y="17192"/>
                    <a:pt x="6226" y="16797"/>
                  </a:cubicBezTo>
                  <a:cubicBezTo>
                    <a:pt x="6044" y="16432"/>
                    <a:pt x="5983" y="15976"/>
                    <a:pt x="5892" y="15551"/>
                  </a:cubicBezTo>
                  <a:cubicBezTo>
                    <a:pt x="5770" y="15064"/>
                    <a:pt x="5709" y="14517"/>
                    <a:pt x="5618" y="14031"/>
                  </a:cubicBezTo>
                  <a:cubicBezTo>
                    <a:pt x="5466" y="12997"/>
                    <a:pt x="5436" y="12025"/>
                    <a:pt x="5405" y="10991"/>
                  </a:cubicBezTo>
                  <a:lnTo>
                    <a:pt x="5405" y="10657"/>
                  </a:lnTo>
                  <a:cubicBezTo>
                    <a:pt x="6469" y="9624"/>
                    <a:pt x="7412" y="8438"/>
                    <a:pt x="8141" y="7161"/>
                  </a:cubicBezTo>
                  <a:close/>
                  <a:moveTo>
                    <a:pt x="33218" y="16584"/>
                  </a:moveTo>
                  <a:lnTo>
                    <a:pt x="33218" y="16584"/>
                  </a:lnTo>
                  <a:cubicBezTo>
                    <a:pt x="32944" y="16979"/>
                    <a:pt x="32670" y="17405"/>
                    <a:pt x="32427" y="17800"/>
                  </a:cubicBezTo>
                  <a:cubicBezTo>
                    <a:pt x="32366" y="17678"/>
                    <a:pt x="32336" y="17618"/>
                    <a:pt x="32336" y="17496"/>
                  </a:cubicBezTo>
                  <a:cubicBezTo>
                    <a:pt x="32306" y="17466"/>
                    <a:pt x="32275" y="17374"/>
                    <a:pt x="32275" y="17344"/>
                  </a:cubicBezTo>
                  <a:cubicBezTo>
                    <a:pt x="32579" y="17070"/>
                    <a:pt x="32883" y="16858"/>
                    <a:pt x="33218" y="16584"/>
                  </a:cubicBezTo>
                  <a:close/>
                  <a:moveTo>
                    <a:pt x="12609" y="7648"/>
                  </a:moveTo>
                  <a:cubicBezTo>
                    <a:pt x="12670" y="7921"/>
                    <a:pt x="12700" y="8134"/>
                    <a:pt x="12731" y="8408"/>
                  </a:cubicBezTo>
                  <a:cubicBezTo>
                    <a:pt x="12731" y="8499"/>
                    <a:pt x="12731" y="8590"/>
                    <a:pt x="12761" y="8681"/>
                  </a:cubicBezTo>
                  <a:cubicBezTo>
                    <a:pt x="12548" y="9441"/>
                    <a:pt x="12305" y="10231"/>
                    <a:pt x="12153" y="11022"/>
                  </a:cubicBezTo>
                  <a:cubicBezTo>
                    <a:pt x="12062" y="11538"/>
                    <a:pt x="11971" y="11994"/>
                    <a:pt x="11910" y="12481"/>
                  </a:cubicBezTo>
                  <a:cubicBezTo>
                    <a:pt x="11819" y="12602"/>
                    <a:pt x="11758" y="12693"/>
                    <a:pt x="11667" y="12845"/>
                  </a:cubicBezTo>
                  <a:cubicBezTo>
                    <a:pt x="11333" y="13423"/>
                    <a:pt x="10998" y="14061"/>
                    <a:pt x="10755" y="14730"/>
                  </a:cubicBezTo>
                  <a:cubicBezTo>
                    <a:pt x="10573" y="15186"/>
                    <a:pt x="10451" y="15733"/>
                    <a:pt x="10633" y="16189"/>
                  </a:cubicBezTo>
                  <a:cubicBezTo>
                    <a:pt x="10776" y="16491"/>
                    <a:pt x="11011" y="16627"/>
                    <a:pt x="11268" y="16627"/>
                  </a:cubicBezTo>
                  <a:cubicBezTo>
                    <a:pt x="11450" y="16627"/>
                    <a:pt x="11642" y="16558"/>
                    <a:pt x="11819" y="16432"/>
                  </a:cubicBezTo>
                  <a:cubicBezTo>
                    <a:pt x="12092" y="16250"/>
                    <a:pt x="12275" y="15946"/>
                    <a:pt x="12518" y="15703"/>
                  </a:cubicBezTo>
                  <a:lnTo>
                    <a:pt x="12518" y="15703"/>
                  </a:lnTo>
                  <a:cubicBezTo>
                    <a:pt x="12427" y="16007"/>
                    <a:pt x="12396" y="16311"/>
                    <a:pt x="12305" y="16614"/>
                  </a:cubicBezTo>
                  <a:cubicBezTo>
                    <a:pt x="12123" y="17040"/>
                    <a:pt x="12092" y="17557"/>
                    <a:pt x="11789" y="17830"/>
                  </a:cubicBezTo>
                  <a:cubicBezTo>
                    <a:pt x="11739" y="17880"/>
                    <a:pt x="11693" y="17900"/>
                    <a:pt x="11649" y="17900"/>
                  </a:cubicBezTo>
                  <a:cubicBezTo>
                    <a:pt x="11558" y="17900"/>
                    <a:pt x="11476" y="17811"/>
                    <a:pt x="11393" y="17709"/>
                  </a:cubicBezTo>
                  <a:cubicBezTo>
                    <a:pt x="11302" y="17618"/>
                    <a:pt x="11150" y="17466"/>
                    <a:pt x="11029" y="17314"/>
                  </a:cubicBezTo>
                  <a:cubicBezTo>
                    <a:pt x="10117" y="16098"/>
                    <a:pt x="9874" y="14456"/>
                    <a:pt x="9934" y="12967"/>
                  </a:cubicBezTo>
                  <a:cubicBezTo>
                    <a:pt x="9934" y="12754"/>
                    <a:pt x="9934" y="12481"/>
                    <a:pt x="9965" y="12238"/>
                  </a:cubicBezTo>
                  <a:cubicBezTo>
                    <a:pt x="10755" y="10991"/>
                    <a:pt x="11393" y="9624"/>
                    <a:pt x="11941" y="8225"/>
                  </a:cubicBezTo>
                  <a:lnTo>
                    <a:pt x="12609" y="7648"/>
                  </a:lnTo>
                  <a:close/>
                  <a:moveTo>
                    <a:pt x="22579" y="9745"/>
                  </a:moveTo>
                  <a:cubicBezTo>
                    <a:pt x="22579" y="10505"/>
                    <a:pt x="22640" y="11234"/>
                    <a:pt x="22761" y="11934"/>
                  </a:cubicBezTo>
                  <a:cubicBezTo>
                    <a:pt x="22944" y="13393"/>
                    <a:pt x="23309" y="14791"/>
                    <a:pt x="23764" y="16159"/>
                  </a:cubicBezTo>
                  <a:cubicBezTo>
                    <a:pt x="23400" y="16888"/>
                    <a:pt x="22944" y="17618"/>
                    <a:pt x="22305" y="18165"/>
                  </a:cubicBezTo>
                  <a:cubicBezTo>
                    <a:pt x="21424" y="17861"/>
                    <a:pt x="20816" y="17162"/>
                    <a:pt x="20360" y="16341"/>
                  </a:cubicBezTo>
                  <a:cubicBezTo>
                    <a:pt x="19874" y="15520"/>
                    <a:pt x="19570" y="14608"/>
                    <a:pt x="19357" y="13697"/>
                  </a:cubicBezTo>
                  <a:cubicBezTo>
                    <a:pt x="19418" y="13575"/>
                    <a:pt x="19479" y="13514"/>
                    <a:pt x="19570" y="13393"/>
                  </a:cubicBezTo>
                  <a:cubicBezTo>
                    <a:pt x="19813" y="13561"/>
                    <a:pt x="20091" y="13649"/>
                    <a:pt x="20368" y="13649"/>
                  </a:cubicBezTo>
                  <a:cubicBezTo>
                    <a:pt x="20541" y="13649"/>
                    <a:pt x="20713" y="13615"/>
                    <a:pt x="20877" y="13545"/>
                  </a:cubicBezTo>
                  <a:lnTo>
                    <a:pt x="20877" y="13545"/>
                  </a:lnTo>
                  <a:lnTo>
                    <a:pt x="20634" y="14791"/>
                  </a:lnTo>
                  <a:cubicBezTo>
                    <a:pt x="20573" y="15247"/>
                    <a:pt x="20299" y="16250"/>
                    <a:pt x="21059" y="16311"/>
                  </a:cubicBezTo>
                  <a:cubicBezTo>
                    <a:pt x="21120" y="16311"/>
                    <a:pt x="21211" y="16250"/>
                    <a:pt x="21242" y="16159"/>
                  </a:cubicBezTo>
                  <a:cubicBezTo>
                    <a:pt x="21637" y="15034"/>
                    <a:pt x="21758" y="13818"/>
                    <a:pt x="21728" y="12633"/>
                  </a:cubicBezTo>
                  <a:cubicBezTo>
                    <a:pt x="21819" y="12481"/>
                    <a:pt x="21850" y="12329"/>
                    <a:pt x="21880" y="12207"/>
                  </a:cubicBezTo>
                  <a:cubicBezTo>
                    <a:pt x="22032" y="11690"/>
                    <a:pt x="22123" y="11113"/>
                    <a:pt x="22184" y="10535"/>
                  </a:cubicBezTo>
                  <a:cubicBezTo>
                    <a:pt x="22305" y="10262"/>
                    <a:pt x="22427" y="10019"/>
                    <a:pt x="22579" y="9745"/>
                  </a:cubicBezTo>
                  <a:close/>
                  <a:moveTo>
                    <a:pt x="37284" y="15296"/>
                  </a:moveTo>
                  <a:cubicBezTo>
                    <a:pt x="37406" y="15296"/>
                    <a:pt x="37524" y="15318"/>
                    <a:pt x="37625" y="15368"/>
                  </a:cubicBezTo>
                  <a:cubicBezTo>
                    <a:pt x="38050" y="15581"/>
                    <a:pt x="37990" y="16128"/>
                    <a:pt x="37929" y="16554"/>
                  </a:cubicBezTo>
                  <a:cubicBezTo>
                    <a:pt x="37838" y="16858"/>
                    <a:pt x="37746" y="17192"/>
                    <a:pt x="37625" y="17496"/>
                  </a:cubicBezTo>
                  <a:cubicBezTo>
                    <a:pt x="37443" y="17618"/>
                    <a:pt x="37291" y="17709"/>
                    <a:pt x="37078" y="17800"/>
                  </a:cubicBezTo>
                  <a:cubicBezTo>
                    <a:pt x="36895" y="17921"/>
                    <a:pt x="36713" y="18073"/>
                    <a:pt x="36531" y="18165"/>
                  </a:cubicBezTo>
                  <a:cubicBezTo>
                    <a:pt x="36713" y="17739"/>
                    <a:pt x="36865" y="17374"/>
                    <a:pt x="36926" y="16979"/>
                  </a:cubicBezTo>
                  <a:cubicBezTo>
                    <a:pt x="37047" y="16432"/>
                    <a:pt x="37078" y="15855"/>
                    <a:pt x="36987" y="15338"/>
                  </a:cubicBezTo>
                  <a:cubicBezTo>
                    <a:pt x="37082" y="15311"/>
                    <a:pt x="37184" y="15296"/>
                    <a:pt x="37284" y="15296"/>
                  </a:cubicBezTo>
                  <a:close/>
                  <a:moveTo>
                    <a:pt x="25467" y="13514"/>
                  </a:moveTo>
                  <a:cubicBezTo>
                    <a:pt x="25467" y="14304"/>
                    <a:pt x="25406" y="15064"/>
                    <a:pt x="25375" y="15824"/>
                  </a:cubicBezTo>
                  <a:cubicBezTo>
                    <a:pt x="25315" y="16645"/>
                    <a:pt x="25193" y="17496"/>
                    <a:pt x="25041" y="18286"/>
                  </a:cubicBezTo>
                  <a:cubicBezTo>
                    <a:pt x="24919" y="18104"/>
                    <a:pt x="24828" y="17830"/>
                    <a:pt x="24707" y="17618"/>
                  </a:cubicBezTo>
                  <a:cubicBezTo>
                    <a:pt x="24707" y="17496"/>
                    <a:pt x="24676" y="17374"/>
                    <a:pt x="24676" y="17253"/>
                  </a:cubicBezTo>
                  <a:cubicBezTo>
                    <a:pt x="24585" y="16219"/>
                    <a:pt x="24616" y="15216"/>
                    <a:pt x="24737" y="14183"/>
                  </a:cubicBezTo>
                  <a:cubicBezTo>
                    <a:pt x="25011" y="14000"/>
                    <a:pt x="25223" y="13757"/>
                    <a:pt x="25467" y="13514"/>
                  </a:cubicBezTo>
                  <a:close/>
                  <a:moveTo>
                    <a:pt x="36683" y="15368"/>
                  </a:moveTo>
                  <a:cubicBezTo>
                    <a:pt x="36865" y="16432"/>
                    <a:pt x="36531" y="17526"/>
                    <a:pt x="36075" y="18499"/>
                  </a:cubicBezTo>
                  <a:cubicBezTo>
                    <a:pt x="35984" y="18590"/>
                    <a:pt x="35923" y="18621"/>
                    <a:pt x="35832" y="18712"/>
                  </a:cubicBezTo>
                  <a:cubicBezTo>
                    <a:pt x="35680" y="17921"/>
                    <a:pt x="35528" y="17162"/>
                    <a:pt x="35315" y="16341"/>
                  </a:cubicBezTo>
                  <a:cubicBezTo>
                    <a:pt x="35376" y="16280"/>
                    <a:pt x="35497" y="16189"/>
                    <a:pt x="35558" y="16067"/>
                  </a:cubicBezTo>
                  <a:cubicBezTo>
                    <a:pt x="35862" y="15824"/>
                    <a:pt x="36227" y="15551"/>
                    <a:pt x="36561" y="15399"/>
                  </a:cubicBezTo>
                  <a:cubicBezTo>
                    <a:pt x="36591" y="15399"/>
                    <a:pt x="36622" y="15368"/>
                    <a:pt x="36683" y="15368"/>
                  </a:cubicBezTo>
                  <a:close/>
                  <a:moveTo>
                    <a:pt x="34737" y="15520"/>
                  </a:moveTo>
                  <a:cubicBezTo>
                    <a:pt x="34798" y="15733"/>
                    <a:pt x="34889" y="16007"/>
                    <a:pt x="34950" y="16250"/>
                  </a:cubicBezTo>
                  <a:cubicBezTo>
                    <a:pt x="34646" y="16554"/>
                    <a:pt x="34342" y="16858"/>
                    <a:pt x="34099" y="17192"/>
                  </a:cubicBezTo>
                  <a:cubicBezTo>
                    <a:pt x="33582" y="17739"/>
                    <a:pt x="33126" y="18347"/>
                    <a:pt x="32762" y="19016"/>
                  </a:cubicBezTo>
                  <a:cubicBezTo>
                    <a:pt x="32670" y="18742"/>
                    <a:pt x="32610" y="18438"/>
                    <a:pt x="32518" y="18165"/>
                  </a:cubicBezTo>
                  <a:cubicBezTo>
                    <a:pt x="32974" y="17496"/>
                    <a:pt x="33430" y="16766"/>
                    <a:pt x="33856" y="16037"/>
                  </a:cubicBezTo>
                  <a:cubicBezTo>
                    <a:pt x="34160" y="15885"/>
                    <a:pt x="34433" y="15703"/>
                    <a:pt x="34737" y="15520"/>
                  </a:cubicBezTo>
                  <a:close/>
                  <a:moveTo>
                    <a:pt x="27169" y="8377"/>
                  </a:moveTo>
                  <a:cubicBezTo>
                    <a:pt x="28050" y="8408"/>
                    <a:pt x="28628" y="9168"/>
                    <a:pt x="28841" y="9958"/>
                  </a:cubicBezTo>
                  <a:cubicBezTo>
                    <a:pt x="29114" y="10870"/>
                    <a:pt x="29144" y="11903"/>
                    <a:pt x="29175" y="12845"/>
                  </a:cubicBezTo>
                  <a:cubicBezTo>
                    <a:pt x="29236" y="13271"/>
                    <a:pt x="29236" y="13727"/>
                    <a:pt x="29236" y="14152"/>
                  </a:cubicBezTo>
                  <a:cubicBezTo>
                    <a:pt x="28932" y="14365"/>
                    <a:pt x="28689" y="14730"/>
                    <a:pt x="28476" y="15064"/>
                  </a:cubicBezTo>
                  <a:cubicBezTo>
                    <a:pt x="28202" y="15490"/>
                    <a:pt x="27959" y="15885"/>
                    <a:pt x="27777" y="16341"/>
                  </a:cubicBezTo>
                  <a:cubicBezTo>
                    <a:pt x="27777" y="16341"/>
                    <a:pt x="27777" y="16402"/>
                    <a:pt x="27746" y="16402"/>
                  </a:cubicBezTo>
                  <a:cubicBezTo>
                    <a:pt x="26895" y="17222"/>
                    <a:pt x="26166" y="18134"/>
                    <a:pt x="25497" y="19077"/>
                  </a:cubicBezTo>
                  <a:cubicBezTo>
                    <a:pt x="25467" y="19016"/>
                    <a:pt x="25375" y="18894"/>
                    <a:pt x="25345" y="18803"/>
                  </a:cubicBezTo>
                  <a:lnTo>
                    <a:pt x="25345" y="18773"/>
                  </a:lnTo>
                  <a:cubicBezTo>
                    <a:pt x="25679" y="17040"/>
                    <a:pt x="25892" y="15247"/>
                    <a:pt x="25892" y="13453"/>
                  </a:cubicBezTo>
                  <a:lnTo>
                    <a:pt x="25892" y="12967"/>
                  </a:lnTo>
                  <a:cubicBezTo>
                    <a:pt x="25983" y="12785"/>
                    <a:pt x="26105" y="12602"/>
                    <a:pt x="26196" y="12359"/>
                  </a:cubicBezTo>
                  <a:cubicBezTo>
                    <a:pt x="26591" y="11295"/>
                    <a:pt x="26530" y="10110"/>
                    <a:pt x="26075" y="9137"/>
                  </a:cubicBezTo>
                  <a:cubicBezTo>
                    <a:pt x="26287" y="8681"/>
                    <a:pt x="26591" y="8377"/>
                    <a:pt x="27169" y="8377"/>
                  </a:cubicBezTo>
                  <a:close/>
                  <a:moveTo>
                    <a:pt x="30968" y="14943"/>
                  </a:moveTo>
                  <a:cubicBezTo>
                    <a:pt x="30999" y="15034"/>
                    <a:pt x="31029" y="15125"/>
                    <a:pt x="31120" y="15216"/>
                  </a:cubicBezTo>
                  <a:cubicBezTo>
                    <a:pt x="31424" y="15855"/>
                    <a:pt x="31698" y="16493"/>
                    <a:pt x="31910" y="17192"/>
                  </a:cubicBezTo>
                  <a:cubicBezTo>
                    <a:pt x="30999" y="17952"/>
                    <a:pt x="30148" y="18773"/>
                    <a:pt x="29327" y="19654"/>
                  </a:cubicBezTo>
                  <a:cubicBezTo>
                    <a:pt x="29418" y="19077"/>
                    <a:pt x="29540" y="18469"/>
                    <a:pt x="29692" y="17921"/>
                  </a:cubicBezTo>
                  <a:cubicBezTo>
                    <a:pt x="29904" y="17101"/>
                    <a:pt x="30178" y="16311"/>
                    <a:pt x="30603" y="15581"/>
                  </a:cubicBezTo>
                  <a:cubicBezTo>
                    <a:pt x="30695" y="15368"/>
                    <a:pt x="30816" y="15186"/>
                    <a:pt x="30968" y="14943"/>
                  </a:cubicBezTo>
                  <a:close/>
                  <a:moveTo>
                    <a:pt x="24768" y="18469"/>
                  </a:moveTo>
                  <a:lnTo>
                    <a:pt x="24768" y="18469"/>
                  </a:lnTo>
                  <a:cubicBezTo>
                    <a:pt x="24919" y="18773"/>
                    <a:pt x="25132" y="19077"/>
                    <a:pt x="25315" y="19350"/>
                  </a:cubicBezTo>
                  <a:cubicBezTo>
                    <a:pt x="25193" y="19502"/>
                    <a:pt x="25071" y="19654"/>
                    <a:pt x="25011" y="19836"/>
                  </a:cubicBezTo>
                  <a:lnTo>
                    <a:pt x="24768" y="18469"/>
                  </a:lnTo>
                  <a:close/>
                  <a:moveTo>
                    <a:pt x="27412" y="17192"/>
                  </a:moveTo>
                  <a:cubicBezTo>
                    <a:pt x="27199" y="17800"/>
                    <a:pt x="27047" y="18438"/>
                    <a:pt x="26956" y="19077"/>
                  </a:cubicBezTo>
                  <a:cubicBezTo>
                    <a:pt x="26865" y="19563"/>
                    <a:pt x="26834" y="20080"/>
                    <a:pt x="26804" y="20566"/>
                  </a:cubicBezTo>
                  <a:cubicBezTo>
                    <a:pt x="26378" y="20232"/>
                    <a:pt x="25983" y="19836"/>
                    <a:pt x="25679" y="19380"/>
                  </a:cubicBezTo>
                  <a:cubicBezTo>
                    <a:pt x="26226" y="18621"/>
                    <a:pt x="26804" y="17861"/>
                    <a:pt x="27412" y="17192"/>
                  </a:cubicBezTo>
                  <a:close/>
                  <a:moveTo>
                    <a:pt x="29236" y="15429"/>
                  </a:moveTo>
                  <a:lnTo>
                    <a:pt x="29236" y="16007"/>
                  </a:lnTo>
                  <a:cubicBezTo>
                    <a:pt x="29175" y="16949"/>
                    <a:pt x="29144" y="17952"/>
                    <a:pt x="29084" y="18894"/>
                  </a:cubicBezTo>
                  <a:cubicBezTo>
                    <a:pt x="28993" y="19380"/>
                    <a:pt x="28932" y="19836"/>
                    <a:pt x="28810" y="20262"/>
                  </a:cubicBezTo>
                  <a:cubicBezTo>
                    <a:pt x="28719" y="20353"/>
                    <a:pt x="28658" y="20444"/>
                    <a:pt x="28567" y="20536"/>
                  </a:cubicBezTo>
                  <a:cubicBezTo>
                    <a:pt x="28547" y="20536"/>
                    <a:pt x="28526" y="20522"/>
                    <a:pt x="28488" y="20522"/>
                  </a:cubicBezTo>
                  <a:cubicBezTo>
                    <a:pt x="28469" y="20522"/>
                    <a:pt x="28445" y="20525"/>
                    <a:pt x="28415" y="20536"/>
                  </a:cubicBezTo>
                  <a:cubicBezTo>
                    <a:pt x="28202" y="20687"/>
                    <a:pt x="27959" y="20870"/>
                    <a:pt x="27777" y="21113"/>
                  </a:cubicBezTo>
                  <a:cubicBezTo>
                    <a:pt x="27564" y="20991"/>
                    <a:pt x="27321" y="20870"/>
                    <a:pt x="27138" y="20748"/>
                  </a:cubicBezTo>
                  <a:cubicBezTo>
                    <a:pt x="27169" y="19441"/>
                    <a:pt x="27351" y="18134"/>
                    <a:pt x="27868" y="16858"/>
                  </a:cubicBezTo>
                  <a:lnTo>
                    <a:pt x="27959" y="16614"/>
                  </a:lnTo>
                  <a:cubicBezTo>
                    <a:pt x="28385" y="16189"/>
                    <a:pt x="28810" y="15824"/>
                    <a:pt x="29236" y="15429"/>
                  </a:cubicBezTo>
                  <a:close/>
                  <a:moveTo>
                    <a:pt x="37503" y="17921"/>
                  </a:moveTo>
                  <a:lnTo>
                    <a:pt x="37503" y="17921"/>
                  </a:lnTo>
                  <a:cubicBezTo>
                    <a:pt x="37139" y="19046"/>
                    <a:pt x="36683" y="20201"/>
                    <a:pt x="36135" y="21295"/>
                  </a:cubicBezTo>
                  <a:cubicBezTo>
                    <a:pt x="36105" y="20687"/>
                    <a:pt x="36014" y="20080"/>
                    <a:pt x="35953" y="19472"/>
                  </a:cubicBezTo>
                  <a:cubicBezTo>
                    <a:pt x="36075" y="19229"/>
                    <a:pt x="36227" y="18985"/>
                    <a:pt x="36318" y="18712"/>
                  </a:cubicBezTo>
                  <a:cubicBezTo>
                    <a:pt x="36713" y="18438"/>
                    <a:pt x="37078" y="18165"/>
                    <a:pt x="37503" y="17921"/>
                  </a:cubicBezTo>
                  <a:close/>
                  <a:moveTo>
                    <a:pt x="41261" y="18153"/>
                  </a:moveTo>
                  <a:cubicBezTo>
                    <a:pt x="41308" y="18153"/>
                    <a:pt x="41353" y="18157"/>
                    <a:pt x="41394" y="18165"/>
                  </a:cubicBezTo>
                  <a:cubicBezTo>
                    <a:pt x="41911" y="18256"/>
                    <a:pt x="42245" y="18681"/>
                    <a:pt x="42458" y="19168"/>
                  </a:cubicBezTo>
                  <a:cubicBezTo>
                    <a:pt x="42093" y="19198"/>
                    <a:pt x="41759" y="19441"/>
                    <a:pt x="41546" y="19684"/>
                  </a:cubicBezTo>
                  <a:cubicBezTo>
                    <a:pt x="41181" y="20080"/>
                    <a:pt x="40938" y="20566"/>
                    <a:pt x="40664" y="20991"/>
                  </a:cubicBezTo>
                  <a:cubicBezTo>
                    <a:pt x="40543" y="21174"/>
                    <a:pt x="40421" y="21356"/>
                    <a:pt x="40330" y="21508"/>
                  </a:cubicBezTo>
                  <a:lnTo>
                    <a:pt x="40421" y="21052"/>
                  </a:lnTo>
                  <a:cubicBezTo>
                    <a:pt x="40664" y="20140"/>
                    <a:pt x="40816" y="19168"/>
                    <a:pt x="40877" y="18225"/>
                  </a:cubicBezTo>
                  <a:cubicBezTo>
                    <a:pt x="40988" y="18181"/>
                    <a:pt x="41132" y="18153"/>
                    <a:pt x="41261" y="18153"/>
                  </a:cubicBezTo>
                  <a:close/>
                  <a:moveTo>
                    <a:pt x="35072" y="16614"/>
                  </a:moveTo>
                  <a:cubicBezTo>
                    <a:pt x="35072" y="16645"/>
                    <a:pt x="35102" y="16736"/>
                    <a:pt x="35102" y="16766"/>
                  </a:cubicBezTo>
                  <a:cubicBezTo>
                    <a:pt x="35315" y="17496"/>
                    <a:pt x="35467" y="18225"/>
                    <a:pt x="35558" y="18925"/>
                  </a:cubicBezTo>
                  <a:cubicBezTo>
                    <a:pt x="35254" y="19168"/>
                    <a:pt x="35011" y="19411"/>
                    <a:pt x="34707" y="19684"/>
                  </a:cubicBezTo>
                  <a:cubicBezTo>
                    <a:pt x="34129" y="20262"/>
                    <a:pt x="33582" y="20900"/>
                    <a:pt x="33187" y="21599"/>
                  </a:cubicBezTo>
                  <a:cubicBezTo>
                    <a:pt x="33096" y="20870"/>
                    <a:pt x="32974" y="20140"/>
                    <a:pt x="32822" y="19472"/>
                  </a:cubicBezTo>
                  <a:cubicBezTo>
                    <a:pt x="33491" y="18438"/>
                    <a:pt x="34190" y="17466"/>
                    <a:pt x="35072" y="16614"/>
                  </a:cubicBezTo>
                  <a:close/>
                  <a:moveTo>
                    <a:pt x="27108" y="21143"/>
                  </a:moveTo>
                  <a:cubicBezTo>
                    <a:pt x="27230" y="21204"/>
                    <a:pt x="27351" y="21295"/>
                    <a:pt x="27503" y="21356"/>
                  </a:cubicBezTo>
                  <a:cubicBezTo>
                    <a:pt x="27412" y="21508"/>
                    <a:pt x="27290" y="21630"/>
                    <a:pt x="27138" y="21782"/>
                  </a:cubicBezTo>
                  <a:cubicBezTo>
                    <a:pt x="27138" y="21569"/>
                    <a:pt x="27138" y="21356"/>
                    <a:pt x="27108" y="21143"/>
                  </a:cubicBezTo>
                  <a:close/>
                  <a:moveTo>
                    <a:pt x="32002" y="17526"/>
                  </a:moveTo>
                  <a:cubicBezTo>
                    <a:pt x="32062" y="17709"/>
                    <a:pt x="32123" y="17921"/>
                    <a:pt x="32184" y="18134"/>
                  </a:cubicBezTo>
                  <a:cubicBezTo>
                    <a:pt x="31272" y="19472"/>
                    <a:pt x="30239" y="20748"/>
                    <a:pt x="29144" y="21934"/>
                  </a:cubicBezTo>
                  <a:cubicBezTo>
                    <a:pt x="29144" y="21356"/>
                    <a:pt x="29175" y="20779"/>
                    <a:pt x="29236" y="20262"/>
                  </a:cubicBezTo>
                  <a:cubicBezTo>
                    <a:pt x="30087" y="19259"/>
                    <a:pt x="30999" y="18377"/>
                    <a:pt x="32002" y="17526"/>
                  </a:cubicBezTo>
                  <a:close/>
                  <a:moveTo>
                    <a:pt x="27807" y="21508"/>
                  </a:moveTo>
                  <a:lnTo>
                    <a:pt x="27807" y="21508"/>
                  </a:lnTo>
                  <a:cubicBezTo>
                    <a:pt x="27777" y="21599"/>
                    <a:pt x="27716" y="21660"/>
                    <a:pt x="27655" y="21751"/>
                  </a:cubicBezTo>
                  <a:cubicBezTo>
                    <a:pt x="27503" y="21964"/>
                    <a:pt x="27351" y="22207"/>
                    <a:pt x="27169" y="22420"/>
                  </a:cubicBezTo>
                  <a:cubicBezTo>
                    <a:pt x="27169" y="22359"/>
                    <a:pt x="27169" y="22268"/>
                    <a:pt x="27138" y="22146"/>
                  </a:cubicBezTo>
                  <a:cubicBezTo>
                    <a:pt x="27412" y="21934"/>
                    <a:pt x="27594" y="21751"/>
                    <a:pt x="27807" y="21508"/>
                  </a:cubicBezTo>
                  <a:close/>
                  <a:moveTo>
                    <a:pt x="25497" y="19624"/>
                  </a:moveTo>
                  <a:cubicBezTo>
                    <a:pt x="25892" y="20110"/>
                    <a:pt x="26287" y="20566"/>
                    <a:pt x="26804" y="20900"/>
                  </a:cubicBezTo>
                  <a:cubicBezTo>
                    <a:pt x="26804" y="21295"/>
                    <a:pt x="26804" y="21660"/>
                    <a:pt x="26834" y="22025"/>
                  </a:cubicBezTo>
                  <a:cubicBezTo>
                    <a:pt x="26652" y="22207"/>
                    <a:pt x="26409" y="22359"/>
                    <a:pt x="26196" y="22481"/>
                  </a:cubicBezTo>
                  <a:cubicBezTo>
                    <a:pt x="26075" y="22542"/>
                    <a:pt x="25923" y="22572"/>
                    <a:pt x="25771" y="22663"/>
                  </a:cubicBezTo>
                  <a:cubicBezTo>
                    <a:pt x="25497" y="21934"/>
                    <a:pt x="25284" y="21143"/>
                    <a:pt x="25071" y="20292"/>
                  </a:cubicBezTo>
                  <a:cubicBezTo>
                    <a:pt x="25223" y="20080"/>
                    <a:pt x="25345" y="19836"/>
                    <a:pt x="25497" y="19624"/>
                  </a:cubicBezTo>
                  <a:close/>
                  <a:moveTo>
                    <a:pt x="24859" y="20718"/>
                  </a:moveTo>
                  <a:cubicBezTo>
                    <a:pt x="25011" y="21387"/>
                    <a:pt x="25223" y="22116"/>
                    <a:pt x="25467" y="22815"/>
                  </a:cubicBezTo>
                  <a:cubicBezTo>
                    <a:pt x="25324" y="22847"/>
                    <a:pt x="25181" y="22864"/>
                    <a:pt x="25041" y="22864"/>
                  </a:cubicBezTo>
                  <a:cubicBezTo>
                    <a:pt x="24646" y="22864"/>
                    <a:pt x="24277" y="22726"/>
                    <a:pt x="24008" y="22390"/>
                  </a:cubicBezTo>
                  <a:cubicBezTo>
                    <a:pt x="24281" y="21812"/>
                    <a:pt x="24555" y="21265"/>
                    <a:pt x="24859" y="20718"/>
                  </a:cubicBezTo>
                  <a:close/>
                  <a:moveTo>
                    <a:pt x="35649" y="19229"/>
                  </a:moveTo>
                  <a:lnTo>
                    <a:pt x="35649" y="19350"/>
                  </a:lnTo>
                  <a:cubicBezTo>
                    <a:pt x="35254" y="20080"/>
                    <a:pt x="34798" y="20779"/>
                    <a:pt x="34342" y="21508"/>
                  </a:cubicBezTo>
                  <a:cubicBezTo>
                    <a:pt x="34008" y="22025"/>
                    <a:pt x="33673" y="22511"/>
                    <a:pt x="33278" y="22998"/>
                  </a:cubicBezTo>
                  <a:cubicBezTo>
                    <a:pt x="33278" y="22694"/>
                    <a:pt x="33248" y="22390"/>
                    <a:pt x="33248" y="22086"/>
                  </a:cubicBezTo>
                  <a:cubicBezTo>
                    <a:pt x="33400" y="21812"/>
                    <a:pt x="33552" y="21599"/>
                    <a:pt x="33734" y="21326"/>
                  </a:cubicBezTo>
                  <a:cubicBezTo>
                    <a:pt x="34251" y="20536"/>
                    <a:pt x="34920" y="19836"/>
                    <a:pt x="35649" y="19229"/>
                  </a:cubicBezTo>
                  <a:close/>
                  <a:moveTo>
                    <a:pt x="40151" y="16621"/>
                  </a:moveTo>
                  <a:cubicBezTo>
                    <a:pt x="40294" y="16621"/>
                    <a:pt x="40436" y="16654"/>
                    <a:pt x="40573" y="16736"/>
                  </a:cubicBezTo>
                  <a:lnTo>
                    <a:pt x="40573" y="18073"/>
                  </a:lnTo>
                  <a:cubicBezTo>
                    <a:pt x="40543" y="18073"/>
                    <a:pt x="40512" y="18104"/>
                    <a:pt x="40512" y="18104"/>
                  </a:cubicBezTo>
                  <a:cubicBezTo>
                    <a:pt x="40057" y="18317"/>
                    <a:pt x="39661" y="18681"/>
                    <a:pt x="39327" y="19046"/>
                  </a:cubicBezTo>
                  <a:cubicBezTo>
                    <a:pt x="38962" y="19441"/>
                    <a:pt x="38598" y="19836"/>
                    <a:pt x="38263" y="20262"/>
                  </a:cubicBezTo>
                  <a:cubicBezTo>
                    <a:pt x="37564" y="21113"/>
                    <a:pt x="36926" y="21934"/>
                    <a:pt x="36318" y="22846"/>
                  </a:cubicBezTo>
                  <a:cubicBezTo>
                    <a:pt x="36287" y="22937"/>
                    <a:pt x="36257" y="22967"/>
                    <a:pt x="36196" y="23028"/>
                  </a:cubicBezTo>
                  <a:cubicBezTo>
                    <a:pt x="36196" y="22663"/>
                    <a:pt x="36196" y="22268"/>
                    <a:pt x="36166" y="21934"/>
                  </a:cubicBezTo>
                  <a:cubicBezTo>
                    <a:pt x="36865" y="20596"/>
                    <a:pt x="37412" y="19198"/>
                    <a:pt x="37868" y="17830"/>
                  </a:cubicBezTo>
                  <a:cubicBezTo>
                    <a:pt x="37868" y="17800"/>
                    <a:pt x="37929" y="17739"/>
                    <a:pt x="37929" y="17678"/>
                  </a:cubicBezTo>
                  <a:cubicBezTo>
                    <a:pt x="38354" y="17405"/>
                    <a:pt x="38719" y="17192"/>
                    <a:pt x="39175" y="16949"/>
                  </a:cubicBezTo>
                  <a:cubicBezTo>
                    <a:pt x="39473" y="16800"/>
                    <a:pt x="39816" y="16621"/>
                    <a:pt x="40151" y="16621"/>
                  </a:cubicBezTo>
                  <a:close/>
                  <a:moveTo>
                    <a:pt x="28932" y="20991"/>
                  </a:moveTo>
                  <a:lnTo>
                    <a:pt x="28932" y="20991"/>
                  </a:lnTo>
                  <a:cubicBezTo>
                    <a:pt x="28871" y="21387"/>
                    <a:pt x="28871" y="21812"/>
                    <a:pt x="28871" y="22238"/>
                  </a:cubicBezTo>
                  <a:cubicBezTo>
                    <a:pt x="28810" y="22298"/>
                    <a:pt x="28780" y="22390"/>
                    <a:pt x="28689" y="22450"/>
                  </a:cubicBezTo>
                  <a:cubicBezTo>
                    <a:pt x="28324" y="22876"/>
                    <a:pt x="27929" y="23271"/>
                    <a:pt x="27503" y="23636"/>
                  </a:cubicBezTo>
                  <a:lnTo>
                    <a:pt x="27412" y="23757"/>
                  </a:lnTo>
                  <a:cubicBezTo>
                    <a:pt x="27351" y="23453"/>
                    <a:pt x="27321" y="23180"/>
                    <a:pt x="27290" y="22876"/>
                  </a:cubicBezTo>
                  <a:cubicBezTo>
                    <a:pt x="27564" y="22481"/>
                    <a:pt x="27868" y="22055"/>
                    <a:pt x="28202" y="21599"/>
                  </a:cubicBezTo>
                  <a:cubicBezTo>
                    <a:pt x="28263" y="21599"/>
                    <a:pt x="28354" y="21630"/>
                    <a:pt x="28415" y="21630"/>
                  </a:cubicBezTo>
                  <a:cubicBezTo>
                    <a:pt x="28506" y="21630"/>
                    <a:pt x="28567" y="21630"/>
                    <a:pt x="28628" y="21539"/>
                  </a:cubicBezTo>
                  <a:cubicBezTo>
                    <a:pt x="28719" y="21356"/>
                    <a:pt x="28841" y="21174"/>
                    <a:pt x="28932" y="20991"/>
                  </a:cubicBezTo>
                  <a:close/>
                  <a:moveTo>
                    <a:pt x="26865" y="22420"/>
                  </a:moveTo>
                  <a:cubicBezTo>
                    <a:pt x="26865" y="22572"/>
                    <a:pt x="26895" y="22724"/>
                    <a:pt x="26895" y="22846"/>
                  </a:cubicBezTo>
                  <a:cubicBezTo>
                    <a:pt x="26682" y="23180"/>
                    <a:pt x="26439" y="23545"/>
                    <a:pt x="26257" y="23879"/>
                  </a:cubicBezTo>
                  <a:cubicBezTo>
                    <a:pt x="26135" y="23605"/>
                    <a:pt x="26044" y="23302"/>
                    <a:pt x="25923" y="23028"/>
                  </a:cubicBezTo>
                  <a:cubicBezTo>
                    <a:pt x="26257" y="22876"/>
                    <a:pt x="26561" y="22694"/>
                    <a:pt x="26865" y="22420"/>
                  </a:cubicBezTo>
                  <a:close/>
                  <a:moveTo>
                    <a:pt x="32944" y="22572"/>
                  </a:moveTo>
                  <a:cubicBezTo>
                    <a:pt x="32944" y="22846"/>
                    <a:pt x="32974" y="23058"/>
                    <a:pt x="32974" y="23332"/>
                  </a:cubicBezTo>
                  <a:cubicBezTo>
                    <a:pt x="32914" y="23423"/>
                    <a:pt x="32822" y="23484"/>
                    <a:pt x="32792" y="23575"/>
                  </a:cubicBezTo>
                  <a:lnTo>
                    <a:pt x="32458" y="23909"/>
                  </a:lnTo>
                  <a:cubicBezTo>
                    <a:pt x="32579" y="23453"/>
                    <a:pt x="32731" y="22998"/>
                    <a:pt x="32944" y="22572"/>
                  </a:cubicBezTo>
                  <a:close/>
                  <a:moveTo>
                    <a:pt x="42792" y="19441"/>
                  </a:moveTo>
                  <a:lnTo>
                    <a:pt x="42792" y="19441"/>
                  </a:lnTo>
                  <a:cubicBezTo>
                    <a:pt x="42853" y="19472"/>
                    <a:pt x="42975" y="19502"/>
                    <a:pt x="43005" y="19593"/>
                  </a:cubicBezTo>
                  <a:cubicBezTo>
                    <a:pt x="43157" y="19806"/>
                    <a:pt x="43218" y="20080"/>
                    <a:pt x="43218" y="20353"/>
                  </a:cubicBezTo>
                  <a:cubicBezTo>
                    <a:pt x="43248" y="20870"/>
                    <a:pt x="43248" y="21417"/>
                    <a:pt x="43218" y="21964"/>
                  </a:cubicBezTo>
                  <a:lnTo>
                    <a:pt x="43218" y="22025"/>
                  </a:lnTo>
                  <a:cubicBezTo>
                    <a:pt x="42701" y="22390"/>
                    <a:pt x="42367" y="22967"/>
                    <a:pt x="42032" y="23484"/>
                  </a:cubicBezTo>
                  <a:cubicBezTo>
                    <a:pt x="41880" y="23757"/>
                    <a:pt x="41698" y="24061"/>
                    <a:pt x="41546" y="24335"/>
                  </a:cubicBezTo>
                  <a:cubicBezTo>
                    <a:pt x="41850" y="23545"/>
                    <a:pt x="42154" y="22694"/>
                    <a:pt x="42367" y="21873"/>
                  </a:cubicBezTo>
                  <a:cubicBezTo>
                    <a:pt x="42640" y="21113"/>
                    <a:pt x="42944" y="20232"/>
                    <a:pt x="42792" y="19441"/>
                  </a:cubicBezTo>
                  <a:close/>
                  <a:moveTo>
                    <a:pt x="26956" y="23393"/>
                  </a:moveTo>
                  <a:cubicBezTo>
                    <a:pt x="26986" y="23605"/>
                    <a:pt x="26986" y="23849"/>
                    <a:pt x="27017" y="24061"/>
                  </a:cubicBezTo>
                  <a:cubicBezTo>
                    <a:pt x="26834" y="24183"/>
                    <a:pt x="26652" y="24305"/>
                    <a:pt x="26439" y="24365"/>
                  </a:cubicBezTo>
                  <a:cubicBezTo>
                    <a:pt x="26439" y="24335"/>
                    <a:pt x="26439" y="24305"/>
                    <a:pt x="26409" y="24244"/>
                  </a:cubicBezTo>
                  <a:cubicBezTo>
                    <a:pt x="26561" y="23940"/>
                    <a:pt x="26743" y="23636"/>
                    <a:pt x="26956" y="23393"/>
                  </a:cubicBezTo>
                  <a:close/>
                  <a:moveTo>
                    <a:pt x="32640" y="19836"/>
                  </a:moveTo>
                  <a:cubicBezTo>
                    <a:pt x="32670" y="20080"/>
                    <a:pt x="32731" y="20353"/>
                    <a:pt x="32792" y="20566"/>
                  </a:cubicBezTo>
                  <a:cubicBezTo>
                    <a:pt x="32883" y="21052"/>
                    <a:pt x="32944" y="21508"/>
                    <a:pt x="32974" y="22025"/>
                  </a:cubicBezTo>
                  <a:cubicBezTo>
                    <a:pt x="32518" y="22724"/>
                    <a:pt x="32184" y="23484"/>
                    <a:pt x="32032" y="24244"/>
                  </a:cubicBezTo>
                  <a:cubicBezTo>
                    <a:pt x="31607" y="24609"/>
                    <a:pt x="31151" y="24821"/>
                    <a:pt x="30664" y="24973"/>
                  </a:cubicBezTo>
                  <a:cubicBezTo>
                    <a:pt x="30239" y="24183"/>
                    <a:pt x="30816" y="23271"/>
                    <a:pt x="31151" y="22542"/>
                  </a:cubicBezTo>
                  <a:cubicBezTo>
                    <a:pt x="31546" y="21751"/>
                    <a:pt x="31971" y="20991"/>
                    <a:pt x="32427" y="20232"/>
                  </a:cubicBezTo>
                  <a:cubicBezTo>
                    <a:pt x="32488" y="20110"/>
                    <a:pt x="32549" y="19958"/>
                    <a:pt x="32640" y="19836"/>
                  </a:cubicBezTo>
                  <a:close/>
                  <a:moveTo>
                    <a:pt x="35710" y="19836"/>
                  </a:moveTo>
                  <a:cubicBezTo>
                    <a:pt x="35801" y="20505"/>
                    <a:pt x="35862" y="21143"/>
                    <a:pt x="35862" y="21751"/>
                  </a:cubicBezTo>
                  <a:cubicBezTo>
                    <a:pt x="35801" y="21903"/>
                    <a:pt x="35710" y="22086"/>
                    <a:pt x="35588" y="22238"/>
                  </a:cubicBezTo>
                  <a:cubicBezTo>
                    <a:pt x="34950" y="23393"/>
                    <a:pt x="34160" y="24457"/>
                    <a:pt x="33218" y="25308"/>
                  </a:cubicBezTo>
                  <a:cubicBezTo>
                    <a:pt x="33278" y="24760"/>
                    <a:pt x="33278" y="24092"/>
                    <a:pt x="33278" y="23484"/>
                  </a:cubicBezTo>
                  <a:cubicBezTo>
                    <a:pt x="33704" y="22998"/>
                    <a:pt x="34038" y="22481"/>
                    <a:pt x="34403" y="21964"/>
                  </a:cubicBezTo>
                  <a:cubicBezTo>
                    <a:pt x="34828" y="21295"/>
                    <a:pt x="35284" y="20566"/>
                    <a:pt x="35710" y="19836"/>
                  </a:cubicBezTo>
                  <a:close/>
                  <a:moveTo>
                    <a:pt x="27108" y="24457"/>
                  </a:moveTo>
                  <a:cubicBezTo>
                    <a:pt x="27138" y="24760"/>
                    <a:pt x="27199" y="25004"/>
                    <a:pt x="27230" y="25308"/>
                  </a:cubicBezTo>
                  <a:cubicBezTo>
                    <a:pt x="27290" y="25581"/>
                    <a:pt x="27351" y="25855"/>
                    <a:pt x="27442" y="26159"/>
                  </a:cubicBezTo>
                  <a:cubicBezTo>
                    <a:pt x="27138" y="25612"/>
                    <a:pt x="26865" y="25156"/>
                    <a:pt x="26652" y="24669"/>
                  </a:cubicBezTo>
                  <a:lnTo>
                    <a:pt x="27108" y="24457"/>
                  </a:lnTo>
                  <a:close/>
                  <a:moveTo>
                    <a:pt x="32974" y="23849"/>
                  </a:moveTo>
                  <a:cubicBezTo>
                    <a:pt x="32974" y="24457"/>
                    <a:pt x="32944" y="25064"/>
                    <a:pt x="32883" y="25672"/>
                  </a:cubicBezTo>
                  <a:cubicBezTo>
                    <a:pt x="32640" y="25855"/>
                    <a:pt x="32366" y="26037"/>
                    <a:pt x="32154" y="26219"/>
                  </a:cubicBezTo>
                  <a:cubicBezTo>
                    <a:pt x="32123" y="25612"/>
                    <a:pt x="32184" y="25064"/>
                    <a:pt x="32306" y="24487"/>
                  </a:cubicBezTo>
                  <a:cubicBezTo>
                    <a:pt x="32518" y="24305"/>
                    <a:pt x="32792" y="24061"/>
                    <a:pt x="32974" y="23849"/>
                  </a:cubicBezTo>
                  <a:close/>
                  <a:moveTo>
                    <a:pt x="40543" y="18317"/>
                  </a:moveTo>
                  <a:lnTo>
                    <a:pt x="40543" y="18317"/>
                  </a:lnTo>
                  <a:cubicBezTo>
                    <a:pt x="40421" y="19776"/>
                    <a:pt x="40178" y="21204"/>
                    <a:pt x="39661" y="22572"/>
                  </a:cubicBezTo>
                  <a:cubicBezTo>
                    <a:pt x="39145" y="23484"/>
                    <a:pt x="38658" y="24457"/>
                    <a:pt x="38202" y="25429"/>
                  </a:cubicBezTo>
                  <a:lnTo>
                    <a:pt x="37838" y="26219"/>
                  </a:lnTo>
                  <a:cubicBezTo>
                    <a:pt x="37382" y="26888"/>
                    <a:pt x="36895" y="27496"/>
                    <a:pt x="36379" y="28043"/>
                  </a:cubicBezTo>
                  <a:cubicBezTo>
                    <a:pt x="36105" y="28347"/>
                    <a:pt x="35710" y="28773"/>
                    <a:pt x="35345" y="28894"/>
                  </a:cubicBezTo>
                  <a:cubicBezTo>
                    <a:pt x="35406" y="28712"/>
                    <a:pt x="35497" y="28499"/>
                    <a:pt x="35528" y="28317"/>
                  </a:cubicBezTo>
                  <a:cubicBezTo>
                    <a:pt x="35801" y="27405"/>
                    <a:pt x="35953" y="26432"/>
                    <a:pt x="36014" y="25429"/>
                  </a:cubicBezTo>
                  <a:cubicBezTo>
                    <a:pt x="36105" y="24791"/>
                    <a:pt x="36135" y="24153"/>
                    <a:pt x="36135" y="23484"/>
                  </a:cubicBezTo>
                  <a:cubicBezTo>
                    <a:pt x="36318" y="23241"/>
                    <a:pt x="36470" y="22967"/>
                    <a:pt x="36683" y="22694"/>
                  </a:cubicBezTo>
                  <a:cubicBezTo>
                    <a:pt x="37503" y="21447"/>
                    <a:pt x="38446" y="20262"/>
                    <a:pt x="39509" y="19168"/>
                  </a:cubicBezTo>
                  <a:cubicBezTo>
                    <a:pt x="39783" y="18864"/>
                    <a:pt x="40117" y="18529"/>
                    <a:pt x="40543" y="18317"/>
                  </a:cubicBezTo>
                  <a:close/>
                  <a:moveTo>
                    <a:pt x="35862" y="24001"/>
                  </a:moveTo>
                  <a:cubicBezTo>
                    <a:pt x="35832" y="24609"/>
                    <a:pt x="35801" y="25247"/>
                    <a:pt x="35710" y="25855"/>
                  </a:cubicBezTo>
                  <a:cubicBezTo>
                    <a:pt x="35619" y="26736"/>
                    <a:pt x="35497" y="27648"/>
                    <a:pt x="35193" y="28469"/>
                  </a:cubicBezTo>
                  <a:cubicBezTo>
                    <a:pt x="35193" y="28621"/>
                    <a:pt x="35102" y="28773"/>
                    <a:pt x="35041" y="28925"/>
                  </a:cubicBezTo>
                  <a:cubicBezTo>
                    <a:pt x="34920" y="28925"/>
                    <a:pt x="34798" y="28864"/>
                    <a:pt x="34646" y="28773"/>
                  </a:cubicBezTo>
                  <a:cubicBezTo>
                    <a:pt x="33977" y="28286"/>
                    <a:pt x="34160" y="27344"/>
                    <a:pt x="34464" y="26645"/>
                  </a:cubicBezTo>
                  <a:cubicBezTo>
                    <a:pt x="34889" y="25733"/>
                    <a:pt x="35345" y="24852"/>
                    <a:pt x="35862" y="24001"/>
                  </a:cubicBezTo>
                  <a:close/>
                  <a:moveTo>
                    <a:pt x="32306" y="18560"/>
                  </a:moveTo>
                  <a:cubicBezTo>
                    <a:pt x="32366" y="18864"/>
                    <a:pt x="32458" y="19137"/>
                    <a:pt x="32518" y="19441"/>
                  </a:cubicBezTo>
                  <a:cubicBezTo>
                    <a:pt x="32488" y="19472"/>
                    <a:pt x="32458" y="19502"/>
                    <a:pt x="32458" y="19593"/>
                  </a:cubicBezTo>
                  <a:cubicBezTo>
                    <a:pt x="31880" y="20505"/>
                    <a:pt x="31394" y="21447"/>
                    <a:pt x="30938" y="22420"/>
                  </a:cubicBezTo>
                  <a:cubicBezTo>
                    <a:pt x="30512" y="23271"/>
                    <a:pt x="29874" y="24396"/>
                    <a:pt x="30482" y="25308"/>
                  </a:cubicBezTo>
                  <a:cubicBezTo>
                    <a:pt x="30512" y="25399"/>
                    <a:pt x="30603" y="25399"/>
                    <a:pt x="30664" y="25399"/>
                  </a:cubicBezTo>
                  <a:cubicBezTo>
                    <a:pt x="31151" y="25277"/>
                    <a:pt x="31576" y="25064"/>
                    <a:pt x="32002" y="24791"/>
                  </a:cubicBezTo>
                  <a:lnTo>
                    <a:pt x="32002" y="24791"/>
                  </a:lnTo>
                  <a:cubicBezTo>
                    <a:pt x="32002" y="24912"/>
                    <a:pt x="31971" y="24973"/>
                    <a:pt x="31971" y="25095"/>
                  </a:cubicBezTo>
                  <a:cubicBezTo>
                    <a:pt x="31880" y="25581"/>
                    <a:pt x="31880" y="26068"/>
                    <a:pt x="31910" y="26584"/>
                  </a:cubicBezTo>
                  <a:cubicBezTo>
                    <a:pt x="31910" y="26649"/>
                    <a:pt x="31971" y="26713"/>
                    <a:pt x="32050" y="26713"/>
                  </a:cubicBezTo>
                  <a:cubicBezTo>
                    <a:pt x="32082" y="26713"/>
                    <a:pt x="32118" y="26702"/>
                    <a:pt x="32154" y="26675"/>
                  </a:cubicBezTo>
                  <a:cubicBezTo>
                    <a:pt x="32427" y="26493"/>
                    <a:pt x="32670" y="26341"/>
                    <a:pt x="32914" y="26128"/>
                  </a:cubicBezTo>
                  <a:lnTo>
                    <a:pt x="32914" y="26280"/>
                  </a:lnTo>
                  <a:cubicBezTo>
                    <a:pt x="32822" y="26736"/>
                    <a:pt x="32762" y="27223"/>
                    <a:pt x="32670" y="27678"/>
                  </a:cubicBezTo>
                  <a:cubicBezTo>
                    <a:pt x="32610" y="28043"/>
                    <a:pt x="32518" y="28499"/>
                    <a:pt x="32275" y="28773"/>
                  </a:cubicBezTo>
                  <a:cubicBezTo>
                    <a:pt x="32100" y="28955"/>
                    <a:pt x="31905" y="29029"/>
                    <a:pt x="31704" y="29029"/>
                  </a:cubicBezTo>
                  <a:cubicBezTo>
                    <a:pt x="31103" y="29029"/>
                    <a:pt x="30459" y="28362"/>
                    <a:pt x="30208" y="27952"/>
                  </a:cubicBezTo>
                  <a:cubicBezTo>
                    <a:pt x="29752" y="27223"/>
                    <a:pt x="29600" y="26341"/>
                    <a:pt x="29479" y="25520"/>
                  </a:cubicBezTo>
                  <a:cubicBezTo>
                    <a:pt x="29388" y="24669"/>
                    <a:pt x="29296" y="23849"/>
                    <a:pt x="29296" y="22998"/>
                  </a:cubicBezTo>
                  <a:lnTo>
                    <a:pt x="29296" y="22511"/>
                  </a:lnTo>
                  <a:cubicBezTo>
                    <a:pt x="29752" y="22025"/>
                    <a:pt x="30178" y="21569"/>
                    <a:pt x="30603" y="21052"/>
                  </a:cubicBezTo>
                  <a:cubicBezTo>
                    <a:pt x="31090" y="20201"/>
                    <a:pt x="31728" y="19380"/>
                    <a:pt x="32306" y="18560"/>
                  </a:cubicBezTo>
                  <a:close/>
                  <a:moveTo>
                    <a:pt x="35953" y="22359"/>
                  </a:moveTo>
                  <a:lnTo>
                    <a:pt x="35953" y="22815"/>
                  </a:lnTo>
                  <a:lnTo>
                    <a:pt x="35953" y="23423"/>
                  </a:lnTo>
                  <a:cubicBezTo>
                    <a:pt x="35497" y="24092"/>
                    <a:pt x="35072" y="24821"/>
                    <a:pt x="34737" y="25581"/>
                  </a:cubicBezTo>
                  <a:cubicBezTo>
                    <a:pt x="34312" y="26432"/>
                    <a:pt x="33673" y="27526"/>
                    <a:pt x="34129" y="28469"/>
                  </a:cubicBezTo>
                  <a:cubicBezTo>
                    <a:pt x="34281" y="28803"/>
                    <a:pt x="34585" y="29077"/>
                    <a:pt x="34950" y="29198"/>
                  </a:cubicBezTo>
                  <a:cubicBezTo>
                    <a:pt x="34646" y="29654"/>
                    <a:pt x="34281" y="30080"/>
                    <a:pt x="33795" y="30292"/>
                  </a:cubicBezTo>
                  <a:cubicBezTo>
                    <a:pt x="33458" y="30449"/>
                    <a:pt x="33103" y="30515"/>
                    <a:pt x="32745" y="30515"/>
                  </a:cubicBezTo>
                  <a:cubicBezTo>
                    <a:pt x="32198" y="30515"/>
                    <a:pt x="31647" y="30361"/>
                    <a:pt x="31151" y="30141"/>
                  </a:cubicBezTo>
                  <a:cubicBezTo>
                    <a:pt x="30360" y="29715"/>
                    <a:pt x="29692" y="29077"/>
                    <a:pt x="29114" y="28408"/>
                  </a:cubicBezTo>
                  <a:cubicBezTo>
                    <a:pt x="28689" y="27952"/>
                    <a:pt x="28354" y="27435"/>
                    <a:pt x="28020" y="26949"/>
                  </a:cubicBezTo>
                  <a:cubicBezTo>
                    <a:pt x="27777" y="26037"/>
                    <a:pt x="27594" y="25125"/>
                    <a:pt x="27442" y="24183"/>
                  </a:cubicBezTo>
                  <a:cubicBezTo>
                    <a:pt x="27777" y="23909"/>
                    <a:pt x="28081" y="23575"/>
                    <a:pt x="28385" y="23271"/>
                  </a:cubicBezTo>
                  <a:cubicBezTo>
                    <a:pt x="28537" y="23119"/>
                    <a:pt x="28719" y="22906"/>
                    <a:pt x="28871" y="22724"/>
                  </a:cubicBezTo>
                  <a:cubicBezTo>
                    <a:pt x="28871" y="22998"/>
                    <a:pt x="28871" y="23271"/>
                    <a:pt x="28932" y="23514"/>
                  </a:cubicBezTo>
                  <a:cubicBezTo>
                    <a:pt x="28962" y="24426"/>
                    <a:pt x="29023" y="25338"/>
                    <a:pt x="29236" y="26250"/>
                  </a:cubicBezTo>
                  <a:cubicBezTo>
                    <a:pt x="29388" y="27101"/>
                    <a:pt x="29692" y="27982"/>
                    <a:pt x="30300" y="28621"/>
                  </a:cubicBezTo>
                  <a:cubicBezTo>
                    <a:pt x="30617" y="28977"/>
                    <a:pt x="31128" y="29270"/>
                    <a:pt x="31622" y="29270"/>
                  </a:cubicBezTo>
                  <a:cubicBezTo>
                    <a:pt x="31885" y="29270"/>
                    <a:pt x="32144" y="29186"/>
                    <a:pt x="32366" y="28985"/>
                  </a:cubicBezTo>
                  <a:cubicBezTo>
                    <a:pt x="32670" y="28742"/>
                    <a:pt x="32792" y="28317"/>
                    <a:pt x="32883" y="27952"/>
                  </a:cubicBezTo>
                  <a:cubicBezTo>
                    <a:pt x="32974" y="27435"/>
                    <a:pt x="33066" y="26949"/>
                    <a:pt x="33126" y="26432"/>
                  </a:cubicBezTo>
                  <a:cubicBezTo>
                    <a:pt x="33187" y="26189"/>
                    <a:pt x="33187" y="26007"/>
                    <a:pt x="33218" y="25764"/>
                  </a:cubicBezTo>
                  <a:cubicBezTo>
                    <a:pt x="34312" y="24821"/>
                    <a:pt x="35224" y="23636"/>
                    <a:pt x="35953" y="22359"/>
                  </a:cubicBezTo>
                  <a:close/>
                  <a:moveTo>
                    <a:pt x="43218" y="22298"/>
                  </a:moveTo>
                  <a:lnTo>
                    <a:pt x="43218" y="22298"/>
                  </a:lnTo>
                  <a:cubicBezTo>
                    <a:pt x="43005" y="24365"/>
                    <a:pt x="42367" y="26341"/>
                    <a:pt x="41698" y="28226"/>
                  </a:cubicBezTo>
                  <a:cubicBezTo>
                    <a:pt x="41303" y="29259"/>
                    <a:pt x="40938" y="30292"/>
                    <a:pt x="40482" y="31326"/>
                  </a:cubicBezTo>
                  <a:cubicBezTo>
                    <a:pt x="40482" y="29533"/>
                    <a:pt x="40573" y="27739"/>
                    <a:pt x="40877" y="26007"/>
                  </a:cubicBezTo>
                  <a:cubicBezTo>
                    <a:pt x="40999" y="25764"/>
                    <a:pt x="41151" y="25520"/>
                    <a:pt x="41272" y="25277"/>
                  </a:cubicBezTo>
                  <a:cubicBezTo>
                    <a:pt x="41728" y="24396"/>
                    <a:pt x="42215" y="23484"/>
                    <a:pt x="42823" y="22724"/>
                  </a:cubicBezTo>
                  <a:cubicBezTo>
                    <a:pt x="42944" y="22572"/>
                    <a:pt x="43096" y="22420"/>
                    <a:pt x="43218" y="22298"/>
                  </a:cubicBezTo>
                  <a:close/>
                  <a:moveTo>
                    <a:pt x="44441" y="21804"/>
                  </a:moveTo>
                  <a:cubicBezTo>
                    <a:pt x="44775" y="21804"/>
                    <a:pt x="45093" y="21903"/>
                    <a:pt x="45315" y="22146"/>
                  </a:cubicBezTo>
                  <a:cubicBezTo>
                    <a:pt x="45832" y="22724"/>
                    <a:pt x="45741" y="23727"/>
                    <a:pt x="45649" y="24487"/>
                  </a:cubicBezTo>
                  <a:cubicBezTo>
                    <a:pt x="45497" y="25520"/>
                    <a:pt x="45224" y="26493"/>
                    <a:pt x="44889" y="27496"/>
                  </a:cubicBezTo>
                  <a:cubicBezTo>
                    <a:pt x="44282" y="29107"/>
                    <a:pt x="43370" y="31083"/>
                    <a:pt x="41728" y="31934"/>
                  </a:cubicBezTo>
                  <a:cubicBezTo>
                    <a:pt x="41333" y="32116"/>
                    <a:pt x="40968" y="32238"/>
                    <a:pt x="40543" y="32238"/>
                  </a:cubicBezTo>
                  <a:lnTo>
                    <a:pt x="40543" y="31903"/>
                  </a:lnTo>
                  <a:cubicBezTo>
                    <a:pt x="40786" y="31356"/>
                    <a:pt x="40999" y="30779"/>
                    <a:pt x="41242" y="30232"/>
                  </a:cubicBezTo>
                  <a:cubicBezTo>
                    <a:pt x="41668" y="29107"/>
                    <a:pt x="42063" y="27982"/>
                    <a:pt x="42427" y="26827"/>
                  </a:cubicBezTo>
                  <a:cubicBezTo>
                    <a:pt x="42823" y="25703"/>
                    <a:pt x="43157" y="24517"/>
                    <a:pt x="43339" y="23332"/>
                  </a:cubicBezTo>
                  <a:cubicBezTo>
                    <a:pt x="43430" y="22906"/>
                    <a:pt x="43461" y="22511"/>
                    <a:pt x="43491" y="22116"/>
                  </a:cubicBezTo>
                  <a:cubicBezTo>
                    <a:pt x="43704" y="21995"/>
                    <a:pt x="43856" y="21903"/>
                    <a:pt x="44069" y="21843"/>
                  </a:cubicBezTo>
                  <a:cubicBezTo>
                    <a:pt x="44192" y="21818"/>
                    <a:pt x="44318" y="21804"/>
                    <a:pt x="44441" y="21804"/>
                  </a:cubicBezTo>
                  <a:close/>
                  <a:moveTo>
                    <a:pt x="42519" y="19350"/>
                  </a:moveTo>
                  <a:cubicBezTo>
                    <a:pt x="42519" y="19411"/>
                    <a:pt x="42549" y="19532"/>
                    <a:pt x="42549" y="19624"/>
                  </a:cubicBezTo>
                  <a:cubicBezTo>
                    <a:pt x="42579" y="20414"/>
                    <a:pt x="42275" y="21235"/>
                    <a:pt x="42063" y="21995"/>
                  </a:cubicBezTo>
                  <a:cubicBezTo>
                    <a:pt x="41819" y="22754"/>
                    <a:pt x="41576" y="23514"/>
                    <a:pt x="41303" y="24244"/>
                  </a:cubicBezTo>
                  <a:cubicBezTo>
                    <a:pt x="40725" y="25733"/>
                    <a:pt x="40087" y="27192"/>
                    <a:pt x="39327" y="28590"/>
                  </a:cubicBezTo>
                  <a:cubicBezTo>
                    <a:pt x="38598" y="29837"/>
                    <a:pt x="37838" y="31052"/>
                    <a:pt x="36774" y="31995"/>
                  </a:cubicBezTo>
                  <a:cubicBezTo>
                    <a:pt x="36561" y="32238"/>
                    <a:pt x="36287" y="32420"/>
                    <a:pt x="36014" y="32572"/>
                  </a:cubicBezTo>
                  <a:cubicBezTo>
                    <a:pt x="35832" y="32238"/>
                    <a:pt x="36075" y="31660"/>
                    <a:pt x="36166" y="31326"/>
                  </a:cubicBezTo>
                  <a:cubicBezTo>
                    <a:pt x="36318" y="30840"/>
                    <a:pt x="36470" y="30323"/>
                    <a:pt x="36622" y="29867"/>
                  </a:cubicBezTo>
                  <a:cubicBezTo>
                    <a:pt x="36956" y="28894"/>
                    <a:pt x="37351" y="27952"/>
                    <a:pt x="37777" y="26949"/>
                  </a:cubicBezTo>
                  <a:cubicBezTo>
                    <a:pt x="37807" y="26827"/>
                    <a:pt x="37868" y="26736"/>
                    <a:pt x="37929" y="26615"/>
                  </a:cubicBezTo>
                  <a:cubicBezTo>
                    <a:pt x="37959" y="26584"/>
                    <a:pt x="37959" y="26523"/>
                    <a:pt x="37990" y="26493"/>
                  </a:cubicBezTo>
                  <a:cubicBezTo>
                    <a:pt x="38871" y="25247"/>
                    <a:pt x="39540" y="23879"/>
                    <a:pt x="40057" y="22420"/>
                  </a:cubicBezTo>
                  <a:cubicBezTo>
                    <a:pt x="40209" y="22146"/>
                    <a:pt x="40391" y="21843"/>
                    <a:pt x="40543" y="21599"/>
                  </a:cubicBezTo>
                  <a:cubicBezTo>
                    <a:pt x="40816" y="21174"/>
                    <a:pt x="41060" y="20718"/>
                    <a:pt x="41364" y="20292"/>
                  </a:cubicBezTo>
                  <a:cubicBezTo>
                    <a:pt x="41637" y="19928"/>
                    <a:pt x="41911" y="19472"/>
                    <a:pt x="42397" y="19350"/>
                  </a:cubicBezTo>
                  <a:close/>
                  <a:moveTo>
                    <a:pt x="38064" y="34024"/>
                  </a:moveTo>
                  <a:cubicBezTo>
                    <a:pt x="37992" y="34321"/>
                    <a:pt x="37898" y="34745"/>
                    <a:pt x="38022" y="35004"/>
                  </a:cubicBezTo>
                  <a:lnTo>
                    <a:pt x="38022" y="35004"/>
                  </a:lnTo>
                  <a:cubicBezTo>
                    <a:pt x="37965" y="34817"/>
                    <a:pt x="37972" y="34598"/>
                    <a:pt x="37990" y="34426"/>
                  </a:cubicBezTo>
                  <a:cubicBezTo>
                    <a:pt x="38013" y="34295"/>
                    <a:pt x="38038" y="34161"/>
                    <a:pt x="38064" y="34024"/>
                  </a:cubicBezTo>
                  <a:close/>
                  <a:moveTo>
                    <a:pt x="9736" y="1"/>
                  </a:moveTo>
                  <a:cubicBezTo>
                    <a:pt x="9041" y="1"/>
                    <a:pt x="8401" y="591"/>
                    <a:pt x="7959" y="1082"/>
                  </a:cubicBezTo>
                  <a:cubicBezTo>
                    <a:pt x="7381" y="1690"/>
                    <a:pt x="6925" y="2389"/>
                    <a:pt x="6530" y="3149"/>
                  </a:cubicBezTo>
                  <a:cubicBezTo>
                    <a:pt x="6469" y="3088"/>
                    <a:pt x="6378" y="2967"/>
                    <a:pt x="6317" y="2906"/>
                  </a:cubicBezTo>
                  <a:cubicBezTo>
                    <a:pt x="6013" y="2602"/>
                    <a:pt x="5679" y="2298"/>
                    <a:pt x="5284" y="2177"/>
                  </a:cubicBezTo>
                  <a:cubicBezTo>
                    <a:pt x="5146" y="2129"/>
                    <a:pt x="5013" y="2108"/>
                    <a:pt x="4886" y="2108"/>
                  </a:cubicBezTo>
                  <a:cubicBezTo>
                    <a:pt x="4199" y="2108"/>
                    <a:pt x="3667" y="2732"/>
                    <a:pt x="3308" y="3271"/>
                  </a:cubicBezTo>
                  <a:cubicBezTo>
                    <a:pt x="2791" y="4061"/>
                    <a:pt x="2396" y="4912"/>
                    <a:pt x="2092" y="5824"/>
                  </a:cubicBezTo>
                  <a:cubicBezTo>
                    <a:pt x="1636" y="7222"/>
                    <a:pt x="1484" y="8681"/>
                    <a:pt x="1636" y="10079"/>
                  </a:cubicBezTo>
                  <a:cubicBezTo>
                    <a:pt x="1484" y="10383"/>
                    <a:pt x="1302" y="10718"/>
                    <a:pt x="1150" y="11022"/>
                  </a:cubicBezTo>
                  <a:cubicBezTo>
                    <a:pt x="725" y="11903"/>
                    <a:pt x="390" y="12785"/>
                    <a:pt x="56" y="13697"/>
                  </a:cubicBezTo>
                  <a:cubicBezTo>
                    <a:pt x="1" y="13825"/>
                    <a:pt x="100" y="13909"/>
                    <a:pt x="208" y="13909"/>
                  </a:cubicBezTo>
                  <a:cubicBezTo>
                    <a:pt x="279" y="13909"/>
                    <a:pt x="354" y="13872"/>
                    <a:pt x="390" y="13788"/>
                  </a:cubicBezTo>
                  <a:cubicBezTo>
                    <a:pt x="664" y="13089"/>
                    <a:pt x="968" y="12359"/>
                    <a:pt x="1272" y="11630"/>
                  </a:cubicBezTo>
                  <a:lnTo>
                    <a:pt x="1272" y="11630"/>
                  </a:lnTo>
                  <a:cubicBezTo>
                    <a:pt x="1150" y="12055"/>
                    <a:pt x="1059" y="12420"/>
                    <a:pt x="998" y="12845"/>
                  </a:cubicBezTo>
                  <a:cubicBezTo>
                    <a:pt x="975" y="12959"/>
                    <a:pt x="1054" y="13072"/>
                    <a:pt x="1159" y="13072"/>
                  </a:cubicBezTo>
                  <a:cubicBezTo>
                    <a:pt x="1194" y="13072"/>
                    <a:pt x="1233" y="13059"/>
                    <a:pt x="1272" y="13028"/>
                  </a:cubicBezTo>
                  <a:cubicBezTo>
                    <a:pt x="1576" y="12845"/>
                    <a:pt x="1819" y="12663"/>
                    <a:pt x="2123" y="12420"/>
                  </a:cubicBezTo>
                  <a:cubicBezTo>
                    <a:pt x="2548" y="13757"/>
                    <a:pt x="3278" y="14973"/>
                    <a:pt x="4190" y="16067"/>
                  </a:cubicBezTo>
                  <a:cubicBezTo>
                    <a:pt x="4767" y="16736"/>
                    <a:pt x="5405" y="17283"/>
                    <a:pt x="6074" y="17830"/>
                  </a:cubicBezTo>
                  <a:cubicBezTo>
                    <a:pt x="6118" y="17855"/>
                    <a:pt x="6159" y="17866"/>
                    <a:pt x="6196" y="17866"/>
                  </a:cubicBezTo>
                  <a:cubicBezTo>
                    <a:pt x="6339" y="17866"/>
                    <a:pt x="6420" y="17702"/>
                    <a:pt x="6348" y="17557"/>
                  </a:cubicBezTo>
                  <a:lnTo>
                    <a:pt x="6348" y="17557"/>
                  </a:lnTo>
                  <a:cubicBezTo>
                    <a:pt x="6633" y="17842"/>
                    <a:pt x="7000" y="17994"/>
                    <a:pt x="7353" y="17994"/>
                  </a:cubicBezTo>
                  <a:cubicBezTo>
                    <a:pt x="7715" y="17994"/>
                    <a:pt x="8062" y="17834"/>
                    <a:pt x="8293" y="17496"/>
                  </a:cubicBezTo>
                  <a:cubicBezTo>
                    <a:pt x="8506" y="17192"/>
                    <a:pt x="8597" y="16797"/>
                    <a:pt x="8658" y="16432"/>
                  </a:cubicBezTo>
                  <a:lnTo>
                    <a:pt x="8901" y="14821"/>
                  </a:lnTo>
                  <a:cubicBezTo>
                    <a:pt x="8931" y="14456"/>
                    <a:pt x="8962" y="14092"/>
                    <a:pt x="9023" y="13727"/>
                  </a:cubicBezTo>
                  <a:cubicBezTo>
                    <a:pt x="9235" y="13453"/>
                    <a:pt x="9418" y="13149"/>
                    <a:pt x="9630" y="12876"/>
                  </a:cubicBezTo>
                  <a:lnTo>
                    <a:pt x="9630" y="12876"/>
                  </a:lnTo>
                  <a:cubicBezTo>
                    <a:pt x="9570" y="13940"/>
                    <a:pt x="9691" y="15004"/>
                    <a:pt x="10026" y="16007"/>
                  </a:cubicBezTo>
                  <a:cubicBezTo>
                    <a:pt x="10299" y="16766"/>
                    <a:pt x="10694" y="17435"/>
                    <a:pt x="11211" y="18013"/>
                  </a:cubicBezTo>
                  <a:cubicBezTo>
                    <a:pt x="11333" y="18134"/>
                    <a:pt x="11454" y="18317"/>
                    <a:pt x="11667" y="18317"/>
                  </a:cubicBezTo>
                  <a:cubicBezTo>
                    <a:pt x="11849" y="18317"/>
                    <a:pt x="12001" y="18256"/>
                    <a:pt x="12123" y="18134"/>
                  </a:cubicBezTo>
                  <a:cubicBezTo>
                    <a:pt x="12427" y="17861"/>
                    <a:pt x="12518" y="17435"/>
                    <a:pt x="12609" y="17070"/>
                  </a:cubicBezTo>
                  <a:cubicBezTo>
                    <a:pt x="12731" y="16614"/>
                    <a:pt x="12822" y="16189"/>
                    <a:pt x="12913" y="15733"/>
                  </a:cubicBezTo>
                  <a:cubicBezTo>
                    <a:pt x="13065" y="15703"/>
                    <a:pt x="13217" y="15611"/>
                    <a:pt x="13339" y="15520"/>
                  </a:cubicBezTo>
                  <a:cubicBezTo>
                    <a:pt x="13455" y="15358"/>
                    <a:pt x="13323" y="15195"/>
                    <a:pt x="13186" y="15195"/>
                  </a:cubicBezTo>
                  <a:cubicBezTo>
                    <a:pt x="13144" y="15195"/>
                    <a:pt x="13101" y="15211"/>
                    <a:pt x="13065" y="15247"/>
                  </a:cubicBezTo>
                  <a:cubicBezTo>
                    <a:pt x="13035" y="15277"/>
                    <a:pt x="13004" y="15277"/>
                    <a:pt x="12974" y="15307"/>
                  </a:cubicBezTo>
                  <a:cubicBezTo>
                    <a:pt x="12974" y="15277"/>
                    <a:pt x="12974" y="15216"/>
                    <a:pt x="13004" y="15155"/>
                  </a:cubicBezTo>
                  <a:cubicBezTo>
                    <a:pt x="13065" y="15095"/>
                    <a:pt x="13126" y="15004"/>
                    <a:pt x="13187" y="14943"/>
                  </a:cubicBezTo>
                  <a:cubicBezTo>
                    <a:pt x="13795" y="14183"/>
                    <a:pt x="14403" y="13393"/>
                    <a:pt x="14889" y="12541"/>
                  </a:cubicBezTo>
                  <a:cubicBezTo>
                    <a:pt x="14889" y="13241"/>
                    <a:pt x="14980" y="13909"/>
                    <a:pt x="15041" y="14608"/>
                  </a:cubicBezTo>
                  <a:cubicBezTo>
                    <a:pt x="15010" y="14760"/>
                    <a:pt x="14980" y="14943"/>
                    <a:pt x="14980" y="15095"/>
                  </a:cubicBezTo>
                  <a:cubicBezTo>
                    <a:pt x="14952" y="15580"/>
                    <a:pt x="15218" y="16012"/>
                    <a:pt x="15704" y="16012"/>
                  </a:cubicBezTo>
                  <a:cubicBezTo>
                    <a:pt x="15736" y="16012"/>
                    <a:pt x="15768" y="16010"/>
                    <a:pt x="15801" y="16007"/>
                  </a:cubicBezTo>
                  <a:cubicBezTo>
                    <a:pt x="16074" y="15976"/>
                    <a:pt x="16378" y="15885"/>
                    <a:pt x="16652" y="15763"/>
                  </a:cubicBezTo>
                  <a:lnTo>
                    <a:pt x="16652" y="15763"/>
                  </a:lnTo>
                  <a:cubicBezTo>
                    <a:pt x="16530" y="16371"/>
                    <a:pt x="16500" y="16979"/>
                    <a:pt x="16530" y="17587"/>
                  </a:cubicBezTo>
                  <a:cubicBezTo>
                    <a:pt x="16530" y="17720"/>
                    <a:pt x="16636" y="17793"/>
                    <a:pt x="16746" y="17793"/>
                  </a:cubicBezTo>
                  <a:cubicBezTo>
                    <a:pt x="16812" y="17793"/>
                    <a:pt x="16880" y="17766"/>
                    <a:pt x="16925" y="17709"/>
                  </a:cubicBezTo>
                  <a:cubicBezTo>
                    <a:pt x="17442" y="16949"/>
                    <a:pt x="17716" y="16037"/>
                    <a:pt x="17868" y="15125"/>
                  </a:cubicBezTo>
                  <a:cubicBezTo>
                    <a:pt x="18324" y="14821"/>
                    <a:pt x="18780" y="14456"/>
                    <a:pt x="19144" y="14031"/>
                  </a:cubicBezTo>
                  <a:cubicBezTo>
                    <a:pt x="19296" y="14517"/>
                    <a:pt x="19448" y="15004"/>
                    <a:pt x="19661" y="15520"/>
                  </a:cubicBezTo>
                  <a:cubicBezTo>
                    <a:pt x="19995" y="16341"/>
                    <a:pt x="20451" y="17131"/>
                    <a:pt x="21090" y="17800"/>
                  </a:cubicBezTo>
                  <a:cubicBezTo>
                    <a:pt x="21394" y="18104"/>
                    <a:pt x="21789" y="18317"/>
                    <a:pt x="22184" y="18499"/>
                  </a:cubicBezTo>
                  <a:cubicBezTo>
                    <a:pt x="22299" y="18542"/>
                    <a:pt x="22386" y="18572"/>
                    <a:pt x="22466" y="18572"/>
                  </a:cubicBezTo>
                  <a:cubicBezTo>
                    <a:pt x="22555" y="18572"/>
                    <a:pt x="22635" y="18535"/>
                    <a:pt x="22731" y="18438"/>
                  </a:cubicBezTo>
                  <a:cubicBezTo>
                    <a:pt x="22913" y="18286"/>
                    <a:pt x="23065" y="18104"/>
                    <a:pt x="23217" y="17891"/>
                  </a:cubicBezTo>
                  <a:cubicBezTo>
                    <a:pt x="23552" y="17496"/>
                    <a:pt x="23825" y="17070"/>
                    <a:pt x="24068" y="16584"/>
                  </a:cubicBezTo>
                  <a:cubicBezTo>
                    <a:pt x="24220" y="16949"/>
                    <a:pt x="24372" y="17283"/>
                    <a:pt x="24524" y="17678"/>
                  </a:cubicBezTo>
                  <a:cubicBezTo>
                    <a:pt x="24585" y="18560"/>
                    <a:pt x="24707" y="19411"/>
                    <a:pt x="24889" y="20262"/>
                  </a:cubicBezTo>
                  <a:cubicBezTo>
                    <a:pt x="24585" y="20779"/>
                    <a:pt x="24281" y="21356"/>
                    <a:pt x="24008" y="21903"/>
                  </a:cubicBezTo>
                  <a:cubicBezTo>
                    <a:pt x="23947" y="22055"/>
                    <a:pt x="23825" y="22238"/>
                    <a:pt x="23795" y="22390"/>
                  </a:cubicBezTo>
                  <a:cubicBezTo>
                    <a:pt x="23764" y="22542"/>
                    <a:pt x="23916" y="22663"/>
                    <a:pt x="23977" y="22724"/>
                  </a:cubicBezTo>
                  <a:cubicBezTo>
                    <a:pt x="24160" y="22906"/>
                    <a:pt x="24433" y="23058"/>
                    <a:pt x="24707" y="23119"/>
                  </a:cubicBezTo>
                  <a:cubicBezTo>
                    <a:pt x="24889" y="23150"/>
                    <a:pt x="25071" y="23165"/>
                    <a:pt x="25246" y="23165"/>
                  </a:cubicBezTo>
                  <a:cubicBezTo>
                    <a:pt x="25421" y="23165"/>
                    <a:pt x="25588" y="23150"/>
                    <a:pt x="25740" y="23119"/>
                  </a:cubicBezTo>
                  <a:cubicBezTo>
                    <a:pt x="25892" y="23484"/>
                    <a:pt x="26044" y="23818"/>
                    <a:pt x="26196" y="24213"/>
                  </a:cubicBezTo>
                  <a:cubicBezTo>
                    <a:pt x="26105" y="24335"/>
                    <a:pt x="26075" y="24426"/>
                    <a:pt x="25983" y="24548"/>
                  </a:cubicBezTo>
                  <a:cubicBezTo>
                    <a:pt x="25956" y="24659"/>
                    <a:pt x="25978" y="24795"/>
                    <a:pt x="26098" y="24795"/>
                  </a:cubicBezTo>
                  <a:cubicBezTo>
                    <a:pt x="26110" y="24795"/>
                    <a:pt x="26122" y="24794"/>
                    <a:pt x="26135" y="24791"/>
                  </a:cubicBezTo>
                  <a:cubicBezTo>
                    <a:pt x="26257" y="24791"/>
                    <a:pt x="26348" y="24730"/>
                    <a:pt x="26439" y="24730"/>
                  </a:cubicBezTo>
                  <a:cubicBezTo>
                    <a:pt x="26500" y="24791"/>
                    <a:pt x="26500" y="24821"/>
                    <a:pt x="26530" y="24852"/>
                  </a:cubicBezTo>
                  <a:cubicBezTo>
                    <a:pt x="26895" y="25581"/>
                    <a:pt x="27321" y="26311"/>
                    <a:pt x="27777" y="26979"/>
                  </a:cubicBezTo>
                  <a:cubicBezTo>
                    <a:pt x="27898" y="27466"/>
                    <a:pt x="28020" y="27982"/>
                    <a:pt x="28172" y="28499"/>
                  </a:cubicBezTo>
                  <a:cubicBezTo>
                    <a:pt x="28196" y="28596"/>
                    <a:pt x="28264" y="28640"/>
                    <a:pt x="28335" y="28640"/>
                  </a:cubicBezTo>
                  <a:cubicBezTo>
                    <a:pt x="28442" y="28640"/>
                    <a:pt x="28555" y="28542"/>
                    <a:pt x="28537" y="28378"/>
                  </a:cubicBezTo>
                  <a:cubicBezTo>
                    <a:pt x="28506" y="28195"/>
                    <a:pt x="28415" y="27982"/>
                    <a:pt x="28385" y="27770"/>
                  </a:cubicBezTo>
                  <a:lnTo>
                    <a:pt x="28385" y="27770"/>
                  </a:lnTo>
                  <a:cubicBezTo>
                    <a:pt x="28780" y="28286"/>
                    <a:pt x="29175" y="28742"/>
                    <a:pt x="29600" y="29198"/>
                  </a:cubicBezTo>
                  <a:cubicBezTo>
                    <a:pt x="30300" y="29867"/>
                    <a:pt x="31059" y="30444"/>
                    <a:pt x="32002" y="30718"/>
                  </a:cubicBezTo>
                  <a:cubicBezTo>
                    <a:pt x="32283" y="30791"/>
                    <a:pt x="32583" y="30832"/>
                    <a:pt x="32882" y="30832"/>
                  </a:cubicBezTo>
                  <a:cubicBezTo>
                    <a:pt x="33454" y="30832"/>
                    <a:pt x="34024" y="30682"/>
                    <a:pt x="34464" y="30323"/>
                  </a:cubicBezTo>
                  <a:cubicBezTo>
                    <a:pt x="34859" y="30019"/>
                    <a:pt x="35163" y="29654"/>
                    <a:pt x="35376" y="29229"/>
                  </a:cubicBezTo>
                  <a:cubicBezTo>
                    <a:pt x="35710" y="29198"/>
                    <a:pt x="36014" y="28985"/>
                    <a:pt x="36287" y="28742"/>
                  </a:cubicBezTo>
                  <a:cubicBezTo>
                    <a:pt x="36713" y="28317"/>
                    <a:pt x="37139" y="27891"/>
                    <a:pt x="37503" y="27405"/>
                  </a:cubicBezTo>
                  <a:lnTo>
                    <a:pt x="37503" y="27405"/>
                  </a:lnTo>
                  <a:cubicBezTo>
                    <a:pt x="36895" y="28803"/>
                    <a:pt x="36409" y="30262"/>
                    <a:pt x="35984" y="31721"/>
                  </a:cubicBezTo>
                  <a:cubicBezTo>
                    <a:pt x="35862" y="32116"/>
                    <a:pt x="35801" y="32542"/>
                    <a:pt x="36105" y="32846"/>
                  </a:cubicBezTo>
                  <a:cubicBezTo>
                    <a:pt x="36135" y="32876"/>
                    <a:pt x="36227" y="32876"/>
                    <a:pt x="36257" y="32876"/>
                  </a:cubicBezTo>
                  <a:cubicBezTo>
                    <a:pt x="37534" y="32086"/>
                    <a:pt x="38446" y="30900"/>
                    <a:pt x="39266" y="29593"/>
                  </a:cubicBezTo>
                  <a:lnTo>
                    <a:pt x="39266" y="29593"/>
                  </a:lnTo>
                  <a:cubicBezTo>
                    <a:pt x="38871" y="30627"/>
                    <a:pt x="38537" y="31691"/>
                    <a:pt x="38294" y="32785"/>
                  </a:cubicBezTo>
                  <a:cubicBezTo>
                    <a:pt x="38225" y="33194"/>
                    <a:pt x="38140" y="33619"/>
                    <a:pt x="38064" y="34024"/>
                  </a:cubicBezTo>
                  <a:lnTo>
                    <a:pt x="38064" y="34024"/>
                  </a:lnTo>
                  <a:cubicBezTo>
                    <a:pt x="38083" y="33944"/>
                    <a:pt x="38100" y="33874"/>
                    <a:pt x="38111" y="33818"/>
                  </a:cubicBezTo>
                  <a:cubicBezTo>
                    <a:pt x="38294" y="32846"/>
                    <a:pt x="38537" y="31843"/>
                    <a:pt x="38841" y="30900"/>
                  </a:cubicBezTo>
                  <a:cubicBezTo>
                    <a:pt x="39145" y="29958"/>
                    <a:pt x="39479" y="28985"/>
                    <a:pt x="39905" y="28074"/>
                  </a:cubicBezTo>
                  <a:cubicBezTo>
                    <a:pt x="40148" y="27557"/>
                    <a:pt x="40421" y="27010"/>
                    <a:pt x="40664" y="26493"/>
                  </a:cubicBezTo>
                  <a:lnTo>
                    <a:pt x="40664" y="26493"/>
                  </a:lnTo>
                  <a:cubicBezTo>
                    <a:pt x="40391" y="28256"/>
                    <a:pt x="40269" y="29958"/>
                    <a:pt x="40330" y="31691"/>
                  </a:cubicBezTo>
                  <a:cubicBezTo>
                    <a:pt x="39935" y="32542"/>
                    <a:pt x="39570" y="33423"/>
                    <a:pt x="39145" y="34214"/>
                  </a:cubicBezTo>
                  <a:cubicBezTo>
                    <a:pt x="39041" y="34446"/>
                    <a:pt x="38697" y="35204"/>
                    <a:pt x="38316" y="35204"/>
                  </a:cubicBezTo>
                  <a:cubicBezTo>
                    <a:pt x="38249" y="35204"/>
                    <a:pt x="38180" y="35180"/>
                    <a:pt x="38111" y="35125"/>
                  </a:cubicBezTo>
                  <a:cubicBezTo>
                    <a:pt x="38073" y="35091"/>
                    <a:pt x="38044" y="35050"/>
                    <a:pt x="38022" y="35004"/>
                  </a:cubicBezTo>
                  <a:lnTo>
                    <a:pt x="38022" y="35004"/>
                  </a:lnTo>
                  <a:cubicBezTo>
                    <a:pt x="38066" y="35148"/>
                    <a:pt x="38148" y="35272"/>
                    <a:pt x="38294" y="35338"/>
                  </a:cubicBezTo>
                  <a:cubicBezTo>
                    <a:pt x="38378" y="35377"/>
                    <a:pt x="38459" y="35394"/>
                    <a:pt x="38537" y="35394"/>
                  </a:cubicBezTo>
                  <a:cubicBezTo>
                    <a:pt x="38824" y="35394"/>
                    <a:pt x="39062" y="35165"/>
                    <a:pt x="39205" y="34973"/>
                  </a:cubicBezTo>
                  <a:cubicBezTo>
                    <a:pt x="39570" y="34517"/>
                    <a:pt x="39753" y="33940"/>
                    <a:pt x="40026" y="33454"/>
                  </a:cubicBezTo>
                  <a:cubicBezTo>
                    <a:pt x="40209" y="33058"/>
                    <a:pt x="40391" y="32633"/>
                    <a:pt x="40543" y="32268"/>
                  </a:cubicBezTo>
                  <a:lnTo>
                    <a:pt x="40543" y="32329"/>
                  </a:lnTo>
                  <a:cubicBezTo>
                    <a:pt x="40543" y="32390"/>
                    <a:pt x="40573" y="32451"/>
                    <a:pt x="40664" y="32451"/>
                  </a:cubicBezTo>
                  <a:cubicBezTo>
                    <a:pt x="42640" y="32420"/>
                    <a:pt x="43917" y="30596"/>
                    <a:pt x="44737" y="28985"/>
                  </a:cubicBezTo>
                  <a:cubicBezTo>
                    <a:pt x="45224" y="27982"/>
                    <a:pt x="45649" y="26888"/>
                    <a:pt x="45862" y="25764"/>
                  </a:cubicBezTo>
                  <a:cubicBezTo>
                    <a:pt x="45832" y="24821"/>
                    <a:pt x="46044" y="23788"/>
                    <a:pt x="45862" y="22876"/>
                  </a:cubicBezTo>
                  <a:cubicBezTo>
                    <a:pt x="45696" y="22129"/>
                    <a:pt x="45177" y="21583"/>
                    <a:pt x="44421" y="21583"/>
                  </a:cubicBezTo>
                  <a:cubicBezTo>
                    <a:pt x="44346" y="21583"/>
                    <a:pt x="44269" y="21588"/>
                    <a:pt x="44190" y="21599"/>
                  </a:cubicBezTo>
                  <a:cubicBezTo>
                    <a:pt x="43917" y="21630"/>
                    <a:pt x="43704" y="21691"/>
                    <a:pt x="43522" y="21843"/>
                  </a:cubicBezTo>
                  <a:cubicBezTo>
                    <a:pt x="43522" y="21751"/>
                    <a:pt x="43522" y="21660"/>
                    <a:pt x="43552" y="21539"/>
                  </a:cubicBezTo>
                  <a:cubicBezTo>
                    <a:pt x="43552" y="21022"/>
                    <a:pt x="43552" y="20414"/>
                    <a:pt x="43430" y="19867"/>
                  </a:cubicBezTo>
                  <a:cubicBezTo>
                    <a:pt x="43370" y="19502"/>
                    <a:pt x="43127" y="19229"/>
                    <a:pt x="42792" y="19168"/>
                  </a:cubicBezTo>
                  <a:cubicBezTo>
                    <a:pt x="42762" y="19016"/>
                    <a:pt x="42701" y="18894"/>
                    <a:pt x="42640" y="18773"/>
                  </a:cubicBezTo>
                  <a:cubicBezTo>
                    <a:pt x="42363" y="18217"/>
                    <a:pt x="41833" y="17913"/>
                    <a:pt x="41279" y="17913"/>
                  </a:cubicBezTo>
                  <a:cubicBezTo>
                    <a:pt x="41166" y="17913"/>
                    <a:pt x="41051" y="17926"/>
                    <a:pt x="40938" y="17952"/>
                  </a:cubicBezTo>
                  <a:lnTo>
                    <a:pt x="40938" y="17435"/>
                  </a:lnTo>
                  <a:cubicBezTo>
                    <a:pt x="40938" y="17222"/>
                    <a:pt x="40968" y="16888"/>
                    <a:pt x="40938" y="16645"/>
                  </a:cubicBezTo>
                  <a:cubicBezTo>
                    <a:pt x="40874" y="16410"/>
                    <a:pt x="40541" y="16340"/>
                    <a:pt x="40254" y="16340"/>
                  </a:cubicBezTo>
                  <a:cubicBezTo>
                    <a:pt x="40131" y="16340"/>
                    <a:pt x="40017" y="16353"/>
                    <a:pt x="39935" y="16371"/>
                  </a:cubicBezTo>
                  <a:cubicBezTo>
                    <a:pt x="39449" y="16493"/>
                    <a:pt x="38993" y="16766"/>
                    <a:pt x="38567" y="16979"/>
                  </a:cubicBezTo>
                  <a:cubicBezTo>
                    <a:pt x="38415" y="17070"/>
                    <a:pt x="38263" y="17192"/>
                    <a:pt x="38111" y="17253"/>
                  </a:cubicBezTo>
                  <a:lnTo>
                    <a:pt x="38354" y="16463"/>
                  </a:lnTo>
                  <a:cubicBezTo>
                    <a:pt x="38415" y="16067"/>
                    <a:pt x="38415" y="15611"/>
                    <a:pt x="38142" y="15307"/>
                  </a:cubicBezTo>
                  <a:cubicBezTo>
                    <a:pt x="37916" y="15059"/>
                    <a:pt x="37639" y="14978"/>
                    <a:pt x="37337" y="14978"/>
                  </a:cubicBezTo>
                  <a:cubicBezTo>
                    <a:pt x="37233" y="14978"/>
                    <a:pt x="37126" y="14988"/>
                    <a:pt x="37017" y="15004"/>
                  </a:cubicBezTo>
                  <a:cubicBezTo>
                    <a:pt x="36926" y="14760"/>
                    <a:pt x="36835" y="14487"/>
                    <a:pt x="36713" y="14244"/>
                  </a:cubicBezTo>
                  <a:cubicBezTo>
                    <a:pt x="36691" y="14199"/>
                    <a:pt x="36620" y="14171"/>
                    <a:pt x="36547" y="14171"/>
                  </a:cubicBezTo>
                  <a:cubicBezTo>
                    <a:pt x="36521" y="14171"/>
                    <a:pt x="36494" y="14175"/>
                    <a:pt x="36470" y="14183"/>
                  </a:cubicBezTo>
                  <a:cubicBezTo>
                    <a:pt x="35953" y="14456"/>
                    <a:pt x="35467" y="14760"/>
                    <a:pt x="34950" y="15064"/>
                  </a:cubicBezTo>
                  <a:cubicBezTo>
                    <a:pt x="34889" y="14912"/>
                    <a:pt x="34859" y="14760"/>
                    <a:pt x="34768" y="14608"/>
                  </a:cubicBezTo>
                  <a:cubicBezTo>
                    <a:pt x="35072" y="14000"/>
                    <a:pt x="35406" y="13393"/>
                    <a:pt x="35680" y="12785"/>
                  </a:cubicBezTo>
                  <a:cubicBezTo>
                    <a:pt x="35710" y="12693"/>
                    <a:pt x="35710" y="12633"/>
                    <a:pt x="35619" y="12541"/>
                  </a:cubicBezTo>
                  <a:cubicBezTo>
                    <a:pt x="35259" y="12304"/>
                    <a:pt x="34875" y="12208"/>
                    <a:pt x="34484" y="12208"/>
                  </a:cubicBezTo>
                  <a:cubicBezTo>
                    <a:pt x="33420" y="12208"/>
                    <a:pt x="32299" y="12920"/>
                    <a:pt x="31455" y="13453"/>
                  </a:cubicBezTo>
                  <a:cubicBezTo>
                    <a:pt x="31151" y="13636"/>
                    <a:pt x="30847" y="13848"/>
                    <a:pt x="30603" y="14031"/>
                  </a:cubicBezTo>
                  <a:cubicBezTo>
                    <a:pt x="30543" y="14000"/>
                    <a:pt x="30512" y="14000"/>
                    <a:pt x="30482" y="13940"/>
                  </a:cubicBezTo>
                  <a:cubicBezTo>
                    <a:pt x="30330" y="13894"/>
                    <a:pt x="30178" y="13871"/>
                    <a:pt x="30030" y="13871"/>
                  </a:cubicBezTo>
                  <a:cubicBezTo>
                    <a:pt x="29882" y="13871"/>
                    <a:pt x="29737" y="13894"/>
                    <a:pt x="29600" y="13940"/>
                  </a:cubicBezTo>
                  <a:cubicBezTo>
                    <a:pt x="29600" y="13423"/>
                    <a:pt x="29570" y="12845"/>
                    <a:pt x="29540" y="12329"/>
                  </a:cubicBezTo>
                  <a:cubicBezTo>
                    <a:pt x="29448" y="11326"/>
                    <a:pt x="29418" y="10262"/>
                    <a:pt x="28993" y="9380"/>
                  </a:cubicBezTo>
                  <a:cubicBezTo>
                    <a:pt x="28658" y="8681"/>
                    <a:pt x="28020" y="8104"/>
                    <a:pt x="27169" y="8073"/>
                  </a:cubicBezTo>
                  <a:cubicBezTo>
                    <a:pt x="26804" y="8073"/>
                    <a:pt x="26439" y="8165"/>
                    <a:pt x="26196" y="8438"/>
                  </a:cubicBezTo>
                  <a:cubicBezTo>
                    <a:pt x="26105" y="8529"/>
                    <a:pt x="26044" y="8620"/>
                    <a:pt x="25953" y="8742"/>
                  </a:cubicBezTo>
                  <a:cubicBezTo>
                    <a:pt x="25771" y="8408"/>
                    <a:pt x="25497" y="8073"/>
                    <a:pt x="25223" y="7800"/>
                  </a:cubicBezTo>
                  <a:cubicBezTo>
                    <a:pt x="25193" y="6736"/>
                    <a:pt x="25071" y="5702"/>
                    <a:pt x="24889" y="4669"/>
                  </a:cubicBezTo>
                  <a:cubicBezTo>
                    <a:pt x="24889" y="4608"/>
                    <a:pt x="24828" y="4578"/>
                    <a:pt x="24768" y="4578"/>
                  </a:cubicBezTo>
                  <a:cubicBezTo>
                    <a:pt x="24585" y="4517"/>
                    <a:pt x="24403" y="4456"/>
                    <a:pt x="24160" y="4426"/>
                  </a:cubicBezTo>
                  <a:cubicBezTo>
                    <a:pt x="24129" y="4426"/>
                    <a:pt x="24068" y="4426"/>
                    <a:pt x="24008" y="4456"/>
                  </a:cubicBezTo>
                  <a:cubicBezTo>
                    <a:pt x="23339" y="5216"/>
                    <a:pt x="23005" y="6158"/>
                    <a:pt x="22792" y="7192"/>
                  </a:cubicBezTo>
                  <a:cubicBezTo>
                    <a:pt x="22609" y="7253"/>
                    <a:pt x="22457" y="7344"/>
                    <a:pt x="22275" y="7405"/>
                  </a:cubicBezTo>
                  <a:cubicBezTo>
                    <a:pt x="22093" y="6006"/>
                    <a:pt x="21637" y="4639"/>
                    <a:pt x="20603" y="3575"/>
                  </a:cubicBezTo>
                  <a:cubicBezTo>
                    <a:pt x="20558" y="3544"/>
                    <a:pt x="20512" y="3529"/>
                    <a:pt x="20467" y="3529"/>
                  </a:cubicBezTo>
                  <a:cubicBezTo>
                    <a:pt x="20421" y="3529"/>
                    <a:pt x="20375" y="3544"/>
                    <a:pt x="20330" y="3575"/>
                  </a:cubicBezTo>
                  <a:cubicBezTo>
                    <a:pt x="19904" y="4000"/>
                    <a:pt x="19600" y="4517"/>
                    <a:pt x="19387" y="5064"/>
                  </a:cubicBezTo>
                  <a:cubicBezTo>
                    <a:pt x="19114" y="5399"/>
                    <a:pt x="18932" y="5824"/>
                    <a:pt x="18780" y="6189"/>
                  </a:cubicBezTo>
                  <a:cubicBezTo>
                    <a:pt x="18445" y="6310"/>
                    <a:pt x="18080" y="6493"/>
                    <a:pt x="17746" y="6706"/>
                  </a:cubicBezTo>
                  <a:cubicBezTo>
                    <a:pt x="17716" y="6310"/>
                    <a:pt x="17685" y="5946"/>
                    <a:pt x="17594" y="5581"/>
                  </a:cubicBezTo>
                  <a:cubicBezTo>
                    <a:pt x="17381" y="4183"/>
                    <a:pt x="16804" y="2389"/>
                    <a:pt x="15254" y="2055"/>
                  </a:cubicBezTo>
                  <a:cubicBezTo>
                    <a:pt x="15075" y="2017"/>
                    <a:pt x="14893" y="1998"/>
                    <a:pt x="14711" y="1998"/>
                  </a:cubicBezTo>
                  <a:cubicBezTo>
                    <a:pt x="14030" y="1998"/>
                    <a:pt x="13350" y="2255"/>
                    <a:pt x="12822" y="2663"/>
                  </a:cubicBezTo>
                  <a:cubicBezTo>
                    <a:pt x="12518" y="2906"/>
                    <a:pt x="12244" y="3210"/>
                    <a:pt x="11971" y="3514"/>
                  </a:cubicBezTo>
                  <a:cubicBezTo>
                    <a:pt x="11849" y="3119"/>
                    <a:pt x="11697" y="2754"/>
                    <a:pt x="11545" y="2359"/>
                  </a:cubicBezTo>
                  <a:lnTo>
                    <a:pt x="10998" y="991"/>
                  </a:lnTo>
                  <a:cubicBezTo>
                    <a:pt x="10785" y="657"/>
                    <a:pt x="10573" y="262"/>
                    <a:pt x="10238" y="110"/>
                  </a:cubicBezTo>
                  <a:cubicBezTo>
                    <a:pt x="10069" y="34"/>
                    <a:pt x="9901" y="1"/>
                    <a:pt x="9736" y="1"/>
                  </a:cubicBezTo>
                  <a:close/>
                </a:path>
              </a:pathLst>
            </a:custGeom>
            <a:solidFill>
              <a:srgbClr val="BDE604">
                <a:alpha val="57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4" name="Google Shape;124;p8"/>
            <p:cNvPicPr preferRelativeResize="0"/>
            <p:nvPr/>
          </p:nvPicPr>
          <p:blipFill rotWithShape="1">
            <a:blip r:embed="rId2">
              <a:alphaModFix/>
            </a:blip>
            <a:srcRect l="26948" b="49083"/>
            <a:stretch/>
          </p:blipFill>
          <p:spPr>
            <a:xfrm>
              <a:off x="5958225" y="-233700"/>
              <a:ext cx="3757274" cy="26189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5" name="Google Shape;125;p8"/>
          <p:cNvGrpSpPr/>
          <p:nvPr/>
        </p:nvGrpSpPr>
        <p:grpSpPr>
          <a:xfrm>
            <a:off x="-1409700" y="480600"/>
            <a:ext cx="3058750" cy="4465480"/>
            <a:chOff x="-1409700" y="480600"/>
            <a:chExt cx="3058750" cy="4465480"/>
          </a:xfrm>
        </p:grpSpPr>
        <p:sp>
          <p:nvSpPr>
            <p:cNvPr id="126" name="Google Shape;126;p8"/>
            <p:cNvSpPr/>
            <p:nvPr/>
          </p:nvSpPr>
          <p:spPr>
            <a:xfrm rot="-5261352">
              <a:off x="-822820" y="2607710"/>
              <a:ext cx="2767283" cy="1837614"/>
            </a:xfrm>
            <a:custGeom>
              <a:avLst/>
              <a:gdLst/>
              <a:ahLst/>
              <a:cxnLst/>
              <a:rect l="l" t="t" r="r" b="b"/>
              <a:pathLst>
                <a:path w="60640" h="40268" extrusionOk="0">
                  <a:moveTo>
                    <a:pt x="26808" y="0"/>
                  </a:moveTo>
                  <a:cubicBezTo>
                    <a:pt x="20252" y="0"/>
                    <a:pt x="13700" y="410"/>
                    <a:pt x="7447" y="2424"/>
                  </a:cubicBezTo>
                  <a:cubicBezTo>
                    <a:pt x="4833" y="3275"/>
                    <a:pt x="2037" y="4674"/>
                    <a:pt x="1003" y="7440"/>
                  </a:cubicBezTo>
                  <a:cubicBezTo>
                    <a:pt x="0" y="10114"/>
                    <a:pt x="1003" y="13154"/>
                    <a:pt x="2341" y="15646"/>
                  </a:cubicBezTo>
                  <a:cubicBezTo>
                    <a:pt x="7660" y="25647"/>
                    <a:pt x="20183" y="36011"/>
                    <a:pt x="30305" y="39568"/>
                  </a:cubicBezTo>
                  <a:cubicBezTo>
                    <a:pt x="31700" y="40045"/>
                    <a:pt x="33233" y="40268"/>
                    <a:pt x="34842" y="40268"/>
                  </a:cubicBezTo>
                  <a:cubicBezTo>
                    <a:pt x="43783" y="40268"/>
                    <a:pt x="55109" y="33410"/>
                    <a:pt x="58664" y="25373"/>
                  </a:cubicBezTo>
                  <a:cubicBezTo>
                    <a:pt x="60640" y="20935"/>
                    <a:pt x="60244" y="15494"/>
                    <a:pt x="58026" y="11209"/>
                  </a:cubicBezTo>
                  <a:cubicBezTo>
                    <a:pt x="55837" y="6953"/>
                    <a:pt x="51977" y="3792"/>
                    <a:pt x="47721" y="2120"/>
                  </a:cubicBezTo>
                  <a:cubicBezTo>
                    <a:pt x="43010" y="297"/>
                    <a:pt x="37934" y="145"/>
                    <a:pt x="32949" y="84"/>
                  </a:cubicBezTo>
                  <a:cubicBezTo>
                    <a:pt x="30908" y="40"/>
                    <a:pt x="28858" y="0"/>
                    <a:pt x="26808" y="0"/>
                  </a:cubicBezTo>
                  <a:close/>
                </a:path>
              </a:pathLst>
            </a:custGeom>
            <a:solidFill>
              <a:srgbClr val="BDE604">
                <a:alpha val="57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-1178175" y="542550"/>
              <a:ext cx="2724007" cy="3196500"/>
            </a:xfrm>
            <a:custGeom>
              <a:avLst/>
              <a:gdLst/>
              <a:ahLst/>
              <a:cxnLst/>
              <a:rect l="l" t="t" r="r" b="b"/>
              <a:pathLst>
                <a:path w="43619" h="51187" fill="none" extrusionOk="0">
                  <a:moveTo>
                    <a:pt x="4073" y="22919"/>
                  </a:moveTo>
                  <a:cubicBezTo>
                    <a:pt x="4529" y="26414"/>
                    <a:pt x="3982" y="30062"/>
                    <a:pt x="3830" y="33618"/>
                  </a:cubicBezTo>
                  <a:cubicBezTo>
                    <a:pt x="3496" y="40670"/>
                    <a:pt x="5502" y="47995"/>
                    <a:pt x="13162" y="49606"/>
                  </a:cubicBezTo>
                  <a:cubicBezTo>
                    <a:pt x="20639" y="51187"/>
                    <a:pt x="27934" y="46749"/>
                    <a:pt x="32767" y="41339"/>
                  </a:cubicBezTo>
                  <a:cubicBezTo>
                    <a:pt x="39697" y="33649"/>
                    <a:pt x="43618" y="23101"/>
                    <a:pt x="42737" y="12736"/>
                  </a:cubicBezTo>
                  <a:cubicBezTo>
                    <a:pt x="42645" y="11247"/>
                    <a:pt x="42402" y="9697"/>
                    <a:pt x="41642" y="8420"/>
                  </a:cubicBezTo>
                  <a:cubicBezTo>
                    <a:pt x="40609" y="6657"/>
                    <a:pt x="38724" y="5593"/>
                    <a:pt x="36870" y="4773"/>
                  </a:cubicBezTo>
                  <a:cubicBezTo>
                    <a:pt x="31277" y="2341"/>
                    <a:pt x="25198" y="1338"/>
                    <a:pt x="19150" y="700"/>
                  </a:cubicBezTo>
                  <a:cubicBezTo>
                    <a:pt x="15229" y="274"/>
                    <a:pt x="11216" y="1"/>
                    <a:pt x="7478" y="1308"/>
                  </a:cubicBezTo>
                  <a:cubicBezTo>
                    <a:pt x="3769" y="2584"/>
                    <a:pt x="456" y="5776"/>
                    <a:pt x="243" y="9697"/>
                  </a:cubicBezTo>
                  <a:cubicBezTo>
                    <a:pt x="0" y="13466"/>
                    <a:pt x="2462" y="16809"/>
                    <a:pt x="3526" y="20426"/>
                  </a:cubicBezTo>
                  <a:cubicBezTo>
                    <a:pt x="3769" y="21247"/>
                    <a:pt x="3952" y="22098"/>
                    <a:pt x="4073" y="2291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" name="Google Shape;128;p8"/>
            <p:cNvGrpSpPr/>
            <p:nvPr/>
          </p:nvGrpSpPr>
          <p:grpSpPr>
            <a:xfrm>
              <a:off x="-768190" y="1033594"/>
              <a:ext cx="1395759" cy="2218279"/>
              <a:chOff x="-615790" y="881194"/>
              <a:chExt cx="1395759" cy="2218279"/>
            </a:xfrm>
          </p:grpSpPr>
          <p:sp>
            <p:nvSpPr>
              <p:cNvPr id="129" name="Google Shape;129;p8"/>
              <p:cNvSpPr/>
              <p:nvPr/>
            </p:nvSpPr>
            <p:spPr>
              <a:xfrm>
                <a:off x="-268380" y="2434260"/>
                <a:ext cx="189848" cy="212259"/>
              </a:xfrm>
              <a:custGeom>
                <a:avLst/>
                <a:gdLst/>
                <a:ahLst/>
                <a:cxnLst/>
                <a:rect l="l" t="t" r="r" b="b"/>
                <a:pathLst>
                  <a:path w="3040" h="3399" extrusionOk="0">
                    <a:moveTo>
                      <a:pt x="1526" y="1"/>
                    </a:moveTo>
                    <a:cubicBezTo>
                      <a:pt x="1246" y="1"/>
                      <a:pt x="964" y="77"/>
                      <a:pt x="730" y="217"/>
                    </a:cubicBezTo>
                    <a:cubicBezTo>
                      <a:pt x="274" y="461"/>
                      <a:pt x="0" y="947"/>
                      <a:pt x="61" y="1403"/>
                    </a:cubicBezTo>
                    <a:cubicBezTo>
                      <a:pt x="31" y="1555"/>
                      <a:pt x="0" y="1707"/>
                      <a:pt x="0" y="1859"/>
                    </a:cubicBezTo>
                    <a:cubicBezTo>
                      <a:pt x="0" y="2558"/>
                      <a:pt x="487" y="3257"/>
                      <a:pt x="1216" y="3379"/>
                    </a:cubicBezTo>
                    <a:cubicBezTo>
                      <a:pt x="1304" y="3391"/>
                      <a:pt x="1392" y="3399"/>
                      <a:pt x="1480" y="3399"/>
                    </a:cubicBezTo>
                    <a:cubicBezTo>
                      <a:pt x="1605" y="3399"/>
                      <a:pt x="1730" y="3384"/>
                      <a:pt x="1854" y="3348"/>
                    </a:cubicBezTo>
                    <a:cubicBezTo>
                      <a:pt x="2097" y="3257"/>
                      <a:pt x="2249" y="3166"/>
                      <a:pt x="2432" y="3014"/>
                    </a:cubicBezTo>
                    <a:cubicBezTo>
                      <a:pt x="2645" y="2771"/>
                      <a:pt x="2857" y="2467"/>
                      <a:pt x="2918" y="2163"/>
                    </a:cubicBezTo>
                    <a:cubicBezTo>
                      <a:pt x="3040" y="1859"/>
                      <a:pt x="3009" y="1524"/>
                      <a:pt x="2949" y="1190"/>
                    </a:cubicBezTo>
                    <a:cubicBezTo>
                      <a:pt x="2888" y="795"/>
                      <a:pt x="2614" y="430"/>
                      <a:pt x="2280" y="217"/>
                    </a:cubicBezTo>
                    <a:cubicBezTo>
                      <a:pt x="2058" y="69"/>
                      <a:pt x="1793" y="1"/>
                      <a:pt x="1526" y="1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8"/>
              <p:cNvSpPr/>
              <p:nvPr/>
            </p:nvSpPr>
            <p:spPr>
              <a:xfrm>
                <a:off x="-238029" y="2160917"/>
                <a:ext cx="150130" cy="177975"/>
              </a:xfrm>
              <a:custGeom>
                <a:avLst/>
                <a:gdLst/>
                <a:ahLst/>
                <a:cxnLst/>
                <a:rect l="l" t="t" r="r" b="b"/>
                <a:pathLst>
                  <a:path w="2404" h="2850" extrusionOk="0">
                    <a:moveTo>
                      <a:pt x="1004" y="1"/>
                    </a:moveTo>
                    <a:cubicBezTo>
                      <a:pt x="974" y="1"/>
                      <a:pt x="944" y="2"/>
                      <a:pt x="912" y="5"/>
                    </a:cubicBezTo>
                    <a:cubicBezTo>
                      <a:pt x="700" y="5"/>
                      <a:pt x="487" y="187"/>
                      <a:pt x="335" y="430"/>
                    </a:cubicBezTo>
                    <a:cubicBezTo>
                      <a:pt x="122" y="795"/>
                      <a:pt x="1" y="1281"/>
                      <a:pt x="1" y="1646"/>
                    </a:cubicBezTo>
                    <a:cubicBezTo>
                      <a:pt x="31" y="2132"/>
                      <a:pt x="304" y="2619"/>
                      <a:pt x="760" y="2771"/>
                    </a:cubicBezTo>
                    <a:cubicBezTo>
                      <a:pt x="897" y="2825"/>
                      <a:pt x="1028" y="2849"/>
                      <a:pt x="1151" y="2849"/>
                    </a:cubicBezTo>
                    <a:cubicBezTo>
                      <a:pt x="1930" y="2849"/>
                      <a:pt x="2403" y="1868"/>
                      <a:pt x="2219" y="1160"/>
                    </a:cubicBezTo>
                    <a:cubicBezTo>
                      <a:pt x="2074" y="608"/>
                      <a:pt x="1652" y="1"/>
                      <a:pt x="1004" y="1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8"/>
              <p:cNvSpPr/>
              <p:nvPr/>
            </p:nvSpPr>
            <p:spPr>
              <a:xfrm>
                <a:off x="-190567" y="1882141"/>
                <a:ext cx="150005" cy="17604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819" extrusionOk="0">
                    <a:moveTo>
                      <a:pt x="1368" y="1"/>
                    </a:moveTo>
                    <a:cubicBezTo>
                      <a:pt x="1095" y="1"/>
                      <a:pt x="760" y="31"/>
                      <a:pt x="487" y="305"/>
                    </a:cubicBezTo>
                    <a:cubicBezTo>
                      <a:pt x="152" y="639"/>
                      <a:pt x="0" y="1277"/>
                      <a:pt x="122" y="1855"/>
                    </a:cubicBezTo>
                    <a:cubicBezTo>
                      <a:pt x="232" y="2447"/>
                      <a:pt x="595" y="2818"/>
                      <a:pt x="972" y="2818"/>
                    </a:cubicBezTo>
                    <a:cubicBezTo>
                      <a:pt x="1117" y="2818"/>
                      <a:pt x="1263" y="2763"/>
                      <a:pt x="1399" y="2645"/>
                    </a:cubicBezTo>
                    <a:cubicBezTo>
                      <a:pt x="1672" y="2554"/>
                      <a:pt x="1915" y="2371"/>
                      <a:pt x="2098" y="2037"/>
                    </a:cubicBezTo>
                    <a:cubicBezTo>
                      <a:pt x="2310" y="1581"/>
                      <a:pt x="2402" y="973"/>
                      <a:pt x="2219" y="517"/>
                    </a:cubicBezTo>
                    <a:cubicBezTo>
                      <a:pt x="2007" y="122"/>
                      <a:pt x="1672" y="31"/>
                      <a:pt x="1368" y="1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-146915" y="1552093"/>
                <a:ext cx="142448" cy="160677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2573" extrusionOk="0">
                    <a:moveTo>
                      <a:pt x="1060" y="0"/>
                    </a:moveTo>
                    <a:cubicBezTo>
                      <a:pt x="841" y="0"/>
                      <a:pt x="620" y="77"/>
                      <a:pt x="456" y="270"/>
                    </a:cubicBezTo>
                    <a:cubicBezTo>
                      <a:pt x="1" y="757"/>
                      <a:pt x="61" y="1638"/>
                      <a:pt x="365" y="2124"/>
                    </a:cubicBezTo>
                    <a:cubicBezTo>
                      <a:pt x="396" y="2246"/>
                      <a:pt x="487" y="2337"/>
                      <a:pt x="608" y="2398"/>
                    </a:cubicBezTo>
                    <a:cubicBezTo>
                      <a:pt x="806" y="2489"/>
                      <a:pt x="1034" y="2573"/>
                      <a:pt x="1258" y="2573"/>
                    </a:cubicBezTo>
                    <a:cubicBezTo>
                      <a:pt x="1482" y="2573"/>
                      <a:pt x="1703" y="2489"/>
                      <a:pt x="1885" y="2246"/>
                    </a:cubicBezTo>
                    <a:cubicBezTo>
                      <a:pt x="2128" y="1942"/>
                      <a:pt x="2280" y="1395"/>
                      <a:pt x="2159" y="969"/>
                    </a:cubicBezTo>
                    <a:cubicBezTo>
                      <a:pt x="2067" y="605"/>
                      <a:pt x="1885" y="361"/>
                      <a:pt x="1672" y="210"/>
                    </a:cubicBezTo>
                    <a:cubicBezTo>
                      <a:pt x="1517" y="85"/>
                      <a:pt x="1289" y="0"/>
                      <a:pt x="1060" y="0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8"/>
              <p:cNvSpPr/>
              <p:nvPr/>
            </p:nvSpPr>
            <p:spPr>
              <a:xfrm>
                <a:off x="-4529" y="1727327"/>
                <a:ext cx="194032" cy="178100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2852" extrusionOk="0">
                    <a:moveTo>
                      <a:pt x="1265" y="0"/>
                    </a:moveTo>
                    <a:cubicBezTo>
                      <a:pt x="1123" y="0"/>
                      <a:pt x="974" y="34"/>
                      <a:pt x="821" y="109"/>
                    </a:cubicBezTo>
                    <a:cubicBezTo>
                      <a:pt x="699" y="200"/>
                      <a:pt x="639" y="261"/>
                      <a:pt x="547" y="352"/>
                    </a:cubicBezTo>
                    <a:cubicBezTo>
                      <a:pt x="335" y="595"/>
                      <a:pt x="152" y="899"/>
                      <a:pt x="61" y="1264"/>
                    </a:cubicBezTo>
                    <a:cubicBezTo>
                      <a:pt x="0" y="1598"/>
                      <a:pt x="31" y="1963"/>
                      <a:pt x="243" y="2236"/>
                    </a:cubicBezTo>
                    <a:cubicBezTo>
                      <a:pt x="487" y="2540"/>
                      <a:pt x="851" y="2723"/>
                      <a:pt x="1246" y="2814"/>
                    </a:cubicBezTo>
                    <a:cubicBezTo>
                      <a:pt x="1364" y="2837"/>
                      <a:pt x="1491" y="2852"/>
                      <a:pt x="1618" y="2852"/>
                    </a:cubicBezTo>
                    <a:cubicBezTo>
                      <a:pt x="1819" y="2852"/>
                      <a:pt x="2021" y="2816"/>
                      <a:pt x="2189" y="2723"/>
                    </a:cubicBezTo>
                    <a:cubicBezTo>
                      <a:pt x="3107" y="2129"/>
                      <a:pt x="2394" y="0"/>
                      <a:pt x="1265" y="0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8"/>
              <p:cNvSpPr/>
              <p:nvPr/>
            </p:nvSpPr>
            <p:spPr>
              <a:xfrm>
                <a:off x="-298793" y="1688796"/>
                <a:ext cx="115845" cy="132638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2124" extrusionOk="0">
                    <a:moveTo>
                      <a:pt x="1080" y="1"/>
                    </a:moveTo>
                    <a:cubicBezTo>
                      <a:pt x="901" y="1"/>
                      <a:pt x="715" y="71"/>
                      <a:pt x="548" y="209"/>
                    </a:cubicBezTo>
                    <a:cubicBezTo>
                      <a:pt x="396" y="239"/>
                      <a:pt x="305" y="361"/>
                      <a:pt x="183" y="543"/>
                    </a:cubicBezTo>
                    <a:cubicBezTo>
                      <a:pt x="1" y="969"/>
                      <a:pt x="31" y="1455"/>
                      <a:pt x="244" y="1729"/>
                    </a:cubicBezTo>
                    <a:cubicBezTo>
                      <a:pt x="457" y="1972"/>
                      <a:pt x="700" y="2124"/>
                      <a:pt x="1004" y="2124"/>
                    </a:cubicBezTo>
                    <a:cubicBezTo>
                      <a:pt x="1217" y="2124"/>
                      <a:pt x="1399" y="2094"/>
                      <a:pt x="1581" y="1911"/>
                    </a:cubicBezTo>
                    <a:cubicBezTo>
                      <a:pt x="1764" y="1668"/>
                      <a:pt x="1855" y="1303"/>
                      <a:pt x="1855" y="969"/>
                    </a:cubicBezTo>
                    <a:cubicBezTo>
                      <a:pt x="1793" y="311"/>
                      <a:pt x="1453" y="1"/>
                      <a:pt x="1080" y="1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8"/>
              <p:cNvSpPr/>
              <p:nvPr/>
            </p:nvSpPr>
            <p:spPr>
              <a:xfrm>
                <a:off x="-31132" y="2045010"/>
                <a:ext cx="168990" cy="190340"/>
              </a:xfrm>
              <a:custGeom>
                <a:avLst/>
                <a:gdLst/>
                <a:ahLst/>
                <a:cxnLst/>
                <a:rect l="l" t="t" r="r" b="b"/>
                <a:pathLst>
                  <a:path w="2706" h="3048" extrusionOk="0">
                    <a:moveTo>
                      <a:pt x="1243" y="1"/>
                    </a:moveTo>
                    <a:cubicBezTo>
                      <a:pt x="1152" y="1"/>
                      <a:pt x="1061" y="13"/>
                      <a:pt x="973" y="37"/>
                    </a:cubicBezTo>
                    <a:cubicBezTo>
                      <a:pt x="335" y="280"/>
                      <a:pt x="1" y="1405"/>
                      <a:pt x="335" y="2256"/>
                    </a:cubicBezTo>
                    <a:cubicBezTo>
                      <a:pt x="598" y="2877"/>
                      <a:pt x="1105" y="3048"/>
                      <a:pt x="1591" y="3048"/>
                    </a:cubicBezTo>
                    <a:cubicBezTo>
                      <a:pt x="1723" y="3048"/>
                      <a:pt x="1853" y="3035"/>
                      <a:pt x="1976" y="3016"/>
                    </a:cubicBezTo>
                    <a:cubicBezTo>
                      <a:pt x="2128" y="2955"/>
                      <a:pt x="2250" y="2803"/>
                      <a:pt x="2341" y="2590"/>
                    </a:cubicBezTo>
                    <a:cubicBezTo>
                      <a:pt x="2615" y="2134"/>
                      <a:pt x="2706" y="1374"/>
                      <a:pt x="2463" y="858"/>
                    </a:cubicBezTo>
                    <a:cubicBezTo>
                      <a:pt x="2208" y="322"/>
                      <a:pt x="1717" y="1"/>
                      <a:pt x="1243" y="1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8"/>
              <p:cNvSpPr/>
              <p:nvPr/>
            </p:nvSpPr>
            <p:spPr>
              <a:xfrm>
                <a:off x="-74785" y="2375183"/>
                <a:ext cx="94737" cy="143255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2294" extrusionOk="0">
                    <a:moveTo>
                      <a:pt x="586" y="1"/>
                    </a:moveTo>
                    <a:cubicBezTo>
                      <a:pt x="517" y="1"/>
                      <a:pt x="441" y="54"/>
                      <a:pt x="365" y="160"/>
                    </a:cubicBezTo>
                    <a:cubicBezTo>
                      <a:pt x="122" y="495"/>
                      <a:pt x="1" y="1072"/>
                      <a:pt x="122" y="1528"/>
                    </a:cubicBezTo>
                    <a:cubicBezTo>
                      <a:pt x="244" y="1984"/>
                      <a:pt x="517" y="2227"/>
                      <a:pt x="821" y="2288"/>
                    </a:cubicBezTo>
                    <a:cubicBezTo>
                      <a:pt x="841" y="2292"/>
                      <a:pt x="862" y="2294"/>
                      <a:pt x="882" y="2294"/>
                    </a:cubicBezTo>
                    <a:cubicBezTo>
                      <a:pt x="1198" y="2294"/>
                      <a:pt x="1517" y="1856"/>
                      <a:pt x="1460" y="1285"/>
                    </a:cubicBezTo>
                    <a:cubicBezTo>
                      <a:pt x="1429" y="799"/>
                      <a:pt x="1156" y="404"/>
                      <a:pt x="912" y="221"/>
                    </a:cubicBezTo>
                    <a:cubicBezTo>
                      <a:pt x="882" y="191"/>
                      <a:pt x="791" y="160"/>
                      <a:pt x="760" y="160"/>
                    </a:cubicBezTo>
                    <a:cubicBezTo>
                      <a:pt x="715" y="54"/>
                      <a:pt x="654" y="1"/>
                      <a:pt x="586" y="1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-76658" y="2673131"/>
                <a:ext cx="161371" cy="189903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3041" extrusionOk="0">
                    <a:moveTo>
                      <a:pt x="1667" y="1"/>
                    </a:moveTo>
                    <a:cubicBezTo>
                      <a:pt x="1297" y="1"/>
                      <a:pt x="894" y="250"/>
                      <a:pt x="578" y="587"/>
                    </a:cubicBezTo>
                    <a:cubicBezTo>
                      <a:pt x="335" y="861"/>
                      <a:pt x="122" y="1195"/>
                      <a:pt x="61" y="1620"/>
                    </a:cubicBezTo>
                    <a:cubicBezTo>
                      <a:pt x="0" y="2137"/>
                      <a:pt x="183" y="2563"/>
                      <a:pt x="456" y="2836"/>
                    </a:cubicBezTo>
                    <a:cubicBezTo>
                      <a:pt x="608" y="2979"/>
                      <a:pt x="774" y="3041"/>
                      <a:pt x="946" y="3041"/>
                    </a:cubicBezTo>
                    <a:cubicBezTo>
                      <a:pt x="1323" y="3041"/>
                      <a:pt x="1723" y="2738"/>
                      <a:pt x="2037" y="2320"/>
                    </a:cubicBezTo>
                    <a:cubicBezTo>
                      <a:pt x="2128" y="2228"/>
                      <a:pt x="2158" y="2107"/>
                      <a:pt x="2189" y="1985"/>
                    </a:cubicBezTo>
                    <a:cubicBezTo>
                      <a:pt x="2280" y="1864"/>
                      <a:pt x="2401" y="1712"/>
                      <a:pt x="2432" y="1499"/>
                    </a:cubicBezTo>
                    <a:cubicBezTo>
                      <a:pt x="2584" y="952"/>
                      <a:pt x="2432" y="344"/>
                      <a:pt x="2128" y="162"/>
                    </a:cubicBezTo>
                    <a:cubicBezTo>
                      <a:pt x="1988" y="50"/>
                      <a:pt x="1831" y="1"/>
                      <a:pt x="1667" y="1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8"/>
              <p:cNvSpPr/>
              <p:nvPr/>
            </p:nvSpPr>
            <p:spPr>
              <a:xfrm>
                <a:off x="189067" y="2476039"/>
                <a:ext cx="117781" cy="152372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2440" extrusionOk="0">
                    <a:moveTo>
                      <a:pt x="973" y="0"/>
                    </a:moveTo>
                    <a:cubicBezTo>
                      <a:pt x="604" y="0"/>
                      <a:pt x="216" y="240"/>
                      <a:pt x="92" y="886"/>
                    </a:cubicBezTo>
                    <a:cubicBezTo>
                      <a:pt x="1" y="1190"/>
                      <a:pt x="31" y="1494"/>
                      <a:pt x="153" y="1767"/>
                    </a:cubicBezTo>
                    <a:cubicBezTo>
                      <a:pt x="183" y="2102"/>
                      <a:pt x="335" y="2406"/>
                      <a:pt x="578" y="2436"/>
                    </a:cubicBezTo>
                    <a:cubicBezTo>
                      <a:pt x="603" y="2438"/>
                      <a:pt x="630" y="2439"/>
                      <a:pt x="656" y="2439"/>
                    </a:cubicBezTo>
                    <a:cubicBezTo>
                      <a:pt x="1017" y="2439"/>
                      <a:pt x="1505" y="2244"/>
                      <a:pt x="1703" y="1707"/>
                    </a:cubicBezTo>
                    <a:cubicBezTo>
                      <a:pt x="1885" y="1342"/>
                      <a:pt x="1885" y="855"/>
                      <a:pt x="1733" y="460"/>
                    </a:cubicBezTo>
                    <a:cubicBezTo>
                      <a:pt x="1642" y="187"/>
                      <a:pt x="1429" y="96"/>
                      <a:pt x="1216" y="35"/>
                    </a:cubicBezTo>
                    <a:cubicBezTo>
                      <a:pt x="1138" y="13"/>
                      <a:pt x="1056" y="0"/>
                      <a:pt x="973" y="0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8"/>
              <p:cNvSpPr/>
              <p:nvPr/>
            </p:nvSpPr>
            <p:spPr>
              <a:xfrm>
                <a:off x="175765" y="2174094"/>
                <a:ext cx="154002" cy="128080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051" extrusionOk="0">
                    <a:moveTo>
                      <a:pt x="1467" y="1"/>
                    </a:moveTo>
                    <a:cubicBezTo>
                      <a:pt x="1399" y="1"/>
                      <a:pt x="1325" y="12"/>
                      <a:pt x="1247" y="37"/>
                    </a:cubicBezTo>
                    <a:cubicBezTo>
                      <a:pt x="1237" y="17"/>
                      <a:pt x="1223" y="10"/>
                      <a:pt x="1210" y="10"/>
                    </a:cubicBezTo>
                    <a:cubicBezTo>
                      <a:pt x="1183" y="10"/>
                      <a:pt x="1156" y="37"/>
                      <a:pt x="1156" y="37"/>
                    </a:cubicBezTo>
                    <a:cubicBezTo>
                      <a:pt x="791" y="128"/>
                      <a:pt x="457" y="371"/>
                      <a:pt x="183" y="675"/>
                    </a:cubicBezTo>
                    <a:cubicBezTo>
                      <a:pt x="92" y="736"/>
                      <a:pt x="62" y="827"/>
                      <a:pt x="31" y="888"/>
                    </a:cubicBezTo>
                    <a:cubicBezTo>
                      <a:pt x="1" y="1010"/>
                      <a:pt x="31" y="1131"/>
                      <a:pt x="62" y="1253"/>
                    </a:cubicBezTo>
                    <a:cubicBezTo>
                      <a:pt x="183" y="1587"/>
                      <a:pt x="457" y="1861"/>
                      <a:pt x="791" y="1952"/>
                    </a:cubicBezTo>
                    <a:cubicBezTo>
                      <a:pt x="973" y="2020"/>
                      <a:pt x="1136" y="2050"/>
                      <a:pt x="1280" y="2050"/>
                    </a:cubicBezTo>
                    <a:cubicBezTo>
                      <a:pt x="2465" y="2050"/>
                      <a:pt x="2386" y="1"/>
                      <a:pt x="1467" y="1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204242" y="1885950"/>
                <a:ext cx="106352" cy="14862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2380" extrusionOk="0">
                    <a:moveTo>
                      <a:pt x="1004" y="0"/>
                    </a:moveTo>
                    <a:cubicBezTo>
                      <a:pt x="669" y="0"/>
                      <a:pt x="365" y="304"/>
                      <a:pt x="153" y="730"/>
                    </a:cubicBezTo>
                    <a:cubicBezTo>
                      <a:pt x="31" y="912"/>
                      <a:pt x="1" y="1186"/>
                      <a:pt x="31" y="1399"/>
                    </a:cubicBezTo>
                    <a:cubicBezTo>
                      <a:pt x="31" y="1642"/>
                      <a:pt x="62" y="1854"/>
                      <a:pt x="213" y="2006"/>
                    </a:cubicBezTo>
                    <a:cubicBezTo>
                      <a:pt x="404" y="2221"/>
                      <a:pt x="632" y="2379"/>
                      <a:pt x="868" y="2379"/>
                    </a:cubicBezTo>
                    <a:cubicBezTo>
                      <a:pt x="933" y="2379"/>
                      <a:pt x="999" y="2367"/>
                      <a:pt x="1065" y="2341"/>
                    </a:cubicBezTo>
                    <a:cubicBezTo>
                      <a:pt x="1429" y="2219"/>
                      <a:pt x="1703" y="1581"/>
                      <a:pt x="1642" y="973"/>
                    </a:cubicBezTo>
                    <a:cubicBezTo>
                      <a:pt x="1612" y="456"/>
                      <a:pt x="1338" y="31"/>
                      <a:pt x="1004" y="0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8"/>
              <p:cNvSpPr/>
              <p:nvPr/>
            </p:nvSpPr>
            <p:spPr>
              <a:xfrm>
                <a:off x="-515183" y="1795710"/>
                <a:ext cx="138639" cy="1492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390" extrusionOk="0">
                    <a:moveTo>
                      <a:pt x="1117" y="1"/>
                    </a:moveTo>
                    <a:cubicBezTo>
                      <a:pt x="734" y="1"/>
                      <a:pt x="420" y="281"/>
                      <a:pt x="153" y="655"/>
                    </a:cubicBezTo>
                    <a:cubicBezTo>
                      <a:pt x="31" y="837"/>
                      <a:pt x="1" y="1111"/>
                      <a:pt x="31" y="1324"/>
                    </a:cubicBezTo>
                    <a:cubicBezTo>
                      <a:pt x="31" y="1567"/>
                      <a:pt x="92" y="1780"/>
                      <a:pt x="305" y="1992"/>
                    </a:cubicBezTo>
                    <a:cubicBezTo>
                      <a:pt x="553" y="2191"/>
                      <a:pt x="862" y="2390"/>
                      <a:pt x="1182" y="2390"/>
                    </a:cubicBezTo>
                    <a:cubicBezTo>
                      <a:pt x="1254" y="2390"/>
                      <a:pt x="1326" y="2380"/>
                      <a:pt x="1399" y="2357"/>
                    </a:cubicBezTo>
                    <a:cubicBezTo>
                      <a:pt x="1885" y="2236"/>
                      <a:pt x="2220" y="1628"/>
                      <a:pt x="2159" y="1020"/>
                    </a:cubicBezTo>
                    <a:cubicBezTo>
                      <a:pt x="2098" y="503"/>
                      <a:pt x="1733" y="78"/>
                      <a:pt x="1277" y="17"/>
                    </a:cubicBezTo>
                    <a:cubicBezTo>
                      <a:pt x="1222" y="6"/>
                      <a:pt x="1169" y="1"/>
                      <a:pt x="1117" y="1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8"/>
              <p:cNvSpPr/>
              <p:nvPr/>
            </p:nvSpPr>
            <p:spPr>
              <a:xfrm>
                <a:off x="195686" y="1532733"/>
                <a:ext cx="175672" cy="167984"/>
              </a:xfrm>
              <a:custGeom>
                <a:avLst/>
                <a:gdLst/>
                <a:ahLst/>
                <a:cxnLst/>
                <a:rect l="l" t="t" r="r" b="b"/>
                <a:pathLst>
                  <a:path w="2813" h="2690" extrusionOk="0">
                    <a:moveTo>
                      <a:pt x="1184" y="1"/>
                    </a:moveTo>
                    <a:cubicBezTo>
                      <a:pt x="655" y="1"/>
                      <a:pt x="345" y="297"/>
                      <a:pt x="229" y="732"/>
                    </a:cubicBezTo>
                    <a:cubicBezTo>
                      <a:pt x="1" y="1531"/>
                      <a:pt x="441" y="2690"/>
                      <a:pt x="1318" y="2690"/>
                    </a:cubicBezTo>
                    <a:cubicBezTo>
                      <a:pt x="1609" y="2690"/>
                      <a:pt x="1948" y="2562"/>
                      <a:pt x="2326" y="2252"/>
                    </a:cubicBezTo>
                    <a:cubicBezTo>
                      <a:pt x="2600" y="2009"/>
                      <a:pt x="2813" y="1735"/>
                      <a:pt x="2782" y="1401"/>
                    </a:cubicBezTo>
                    <a:cubicBezTo>
                      <a:pt x="2752" y="1219"/>
                      <a:pt x="2630" y="1036"/>
                      <a:pt x="2509" y="884"/>
                    </a:cubicBezTo>
                    <a:cubicBezTo>
                      <a:pt x="2174" y="459"/>
                      <a:pt x="1809" y="33"/>
                      <a:pt x="1262" y="3"/>
                    </a:cubicBezTo>
                    <a:cubicBezTo>
                      <a:pt x="1236" y="1"/>
                      <a:pt x="1210" y="1"/>
                      <a:pt x="1184" y="1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8"/>
              <p:cNvSpPr/>
              <p:nvPr/>
            </p:nvSpPr>
            <p:spPr>
              <a:xfrm>
                <a:off x="82777" y="1386913"/>
                <a:ext cx="129147" cy="117526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882" extrusionOk="0">
                    <a:moveTo>
                      <a:pt x="997" y="1"/>
                    </a:moveTo>
                    <a:cubicBezTo>
                      <a:pt x="919" y="1"/>
                      <a:pt x="846" y="31"/>
                      <a:pt x="760" y="89"/>
                    </a:cubicBezTo>
                    <a:cubicBezTo>
                      <a:pt x="669" y="119"/>
                      <a:pt x="608" y="180"/>
                      <a:pt x="517" y="240"/>
                    </a:cubicBezTo>
                    <a:cubicBezTo>
                      <a:pt x="456" y="271"/>
                      <a:pt x="365" y="332"/>
                      <a:pt x="335" y="362"/>
                    </a:cubicBezTo>
                    <a:cubicBezTo>
                      <a:pt x="274" y="423"/>
                      <a:pt x="183" y="514"/>
                      <a:pt x="122" y="636"/>
                    </a:cubicBezTo>
                    <a:cubicBezTo>
                      <a:pt x="31" y="727"/>
                      <a:pt x="0" y="818"/>
                      <a:pt x="0" y="940"/>
                    </a:cubicBezTo>
                    <a:cubicBezTo>
                      <a:pt x="0" y="1152"/>
                      <a:pt x="31" y="1396"/>
                      <a:pt x="183" y="1578"/>
                    </a:cubicBezTo>
                    <a:lnTo>
                      <a:pt x="335" y="1730"/>
                    </a:lnTo>
                    <a:cubicBezTo>
                      <a:pt x="456" y="1791"/>
                      <a:pt x="608" y="1882"/>
                      <a:pt x="760" y="1882"/>
                    </a:cubicBezTo>
                    <a:lnTo>
                      <a:pt x="1216" y="1882"/>
                    </a:lnTo>
                    <a:cubicBezTo>
                      <a:pt x="1399" y="1851"/>
                      <a:pt x="1520" y="1791"/>
                      <a:pt x="1672" y="1699"/>
                    </a:cubicBezTo>
                    <a:lnTo>
                      <a:pt x="1703" y="1699"/>
                    </a:lnTo>
                    <a:lnTo>
                      <a:pt x="1855" y="1548"/>
                    </a:lnTo>
                    <a:cubicBezTo>
                      <a:pt x="1885" y="1487"/>
                      <a:pt x="1885" y="1456"/>
                      <a:pt x="1915" y="1426"/>
                    </a:cubicBezTo>
                    <a:cubicBezTo>
                      <a:pt x="1915" y="1396"/>
                      <a:pt x="1976" y="1335"/>
                      <a:pt x="2007" y="1304"/>
                    </a:cubicBezTo>
                    <a:cubicBezTo>
                      <a:pt x="2007" y="1274"/>
                      <a:pt x="2037" y="1183"/>
                      <a:pt x="2037" y="1183"/>
                    </a:cubicBezTo>
                    <a:cubicBezTo>
                      <a:pt x="2037" y="1122"/>
                      <a:pt x="2067" y="1122"/>
                      <a:pt x="2067" y="1061"/>
                    </a:cubicBezTo>
                    <a:lnTo>
                      <a:pt x="2067" y="848"/>
                    </a:lnTo>
                    <a:cubicBezTo>
                      <a:pt x="2067" y="788"/>
                      <a:pt x="2037" y="696"/>
                      <a:pt x="2007" y="605"/>
                    </a:cubicBezTo>
                    <a:cubicBezTo>
                      <a:pt x="1915" y="453"/>
                      <a:pt x="1855" y="362"/>
                      <a:pt x="1733" y="271"/>
                    </a:cubicBezTo>
                    <a:cubicBezTo>
                      <a:pt x="1611" y="210"/>
                      <a:pt x="1490" y="119"/>
                      <a:pt x="1307" y="119"/>
                    </a:cubicBezTo>
                    <a:cubicBezTo>
                      <a:pt x="1179" y="39"/>
                      <a:pt x="1085" y="1"/>
                      <a:pt x="997" y="1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8"/>
              <p:cNvSpPr/>
              <p:nvPr/>
            </p:nvSpPr>
            <p:spPr>
              <a:xfrm>
                <a:off x="282055" y="1255144"/>
                <a:ext cx="125400" cy="150686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413" extrusionOk="0">
                    <a:moveTo>
                      <a:pt x="1003" y="0"/>
                    </a:moveTo>
                    <a:cubicBezTo>
                      <a:pt x="819" y="0"/>
                      <a:pt x="631" y="80"/>
                      <a:pt x="457" y="253"/>
                    </a:cubicBezTo>
                    <a:cubicBezTo>
                      <a:pt x="62" y="648"/>
                      <a:pt x="1" y="1439"/>
                      <a:pt x="275" y="1925"/>
                    </a:cubicBezTo>
                    <a:cubicBezTo>
                      <a:pt x="439" y="2278"/>
                      <a:pt x="732" y="2413"/>
                      <a:pt x="1011" y="2413"/>
                    </a:cubicBezTo>
                    <a:cubicBezTo>
                      <a:pt x="1092" y="2413"/>
                      <a:pt x="1172" y="2401"/>
                      <a:pt x="1247" y="2381"/>
                    </a:cubicBezTo>
                    <a:cubicBezTo>
                      <a:pt x="1338" y="2381"/>
                      <a:pt x="1399" y="2320"/>
                      <a:pt x="1430" y="2290"/>
                    </a:cubicBezTo>
                    <a:lnTo>
                      <a:pt x="1490" y="2290"/>
                    </a:lnTo>
                    <a:cubicBezTo>
                      <a:pt x="1733" y="2229"/>
                      <a:pt x="2007" y="1682"/>
                      <a:pt x="1977" y="1256"/>
                    </a:cubicBezTo>
                    <a:cubicBezTo>
                      <a:pt x="1890" y="496"/>
                      <a:pt x="1462" y="0"/>
                      <a:pt x="1003" y="0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8"/>
              <p:cNvSpPr/>
              <p:nvPr/>
            </p:nvSpPr>
            <p:spPr>
              <a:xfrm>
                <a:off x="433934" y="1405898"/>
                <a:ext cx="150005" cy="13114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100" extrusionOk="0">
                    <a:moveTo>
                      <a:pt x="1698" y="0"/>
                    </a:moveTo>
                    <a:cubicBezTo>
                      <a:pt x="1590" y="0"/>
                      <a:pt x="1477" y="22"/>
                      <a:pt x="1368" y="58"/>
                    </a:cubicBezTo>
                    <a:cubicBezTo>
                      <a:pt x="609" y="271"/>
                      <a:pt x="1" y="696"/>
                      <a:pt x="365" y="1608"/>
                    </a:cubicBezTo>
                    <a:cubicBezTo>
                      <a:pt x="524" y="1961"/>
                      <a:pt x="780" y="2100"/>
                      <a:pt x="1053" y="2100"/>
                    </a:cubicBezTo>
                    <a:cubicBezTo>
                      <a:pt x="1462" y="2100"/>
                      <a:pt x="1910" y="1790"/>
                      <a:pt x="2128" y="1426"/>
                    </a:cubicBezTo>
                    <a:cubicBezTo>
                      <a:pt x="2250" y="1244"/>
                      <a:pt x="2341" y="1000"/>
                      <a:pt x="2341" y="788"/>
                    </a:cubicBezTo>
                    <a:cubicBezTo>
                      <a:pt x="2402" y="544"/>
                      <a:pt x="2311" y="332"/>
                      <a:pt x="2128" y="180"/>
                    </a:cubicBezTo>
                    <a:cubicBezTo>
                      <a:pt x="2018" y="51"/>
                      <a:pt x="1863" y="0"/>
                      <a:pt x="1698" y="0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8"/>
              <p:cNvSpPr/>
              <p:nvPr/>
            </p:nvSpPr>
            <p:spPr>
              <a:xfrm>
                <a:off x="390281" y="1666251"/>
                <a:ext cx="148131" cy="137135"/>
              </a:xfrm>
              <a:custGeom>
                <a:avLst/>
                <a:gdLst/>
                <a:ahLst/>
                <a:cxnLst/>
                <a:rect l="l" t="t" r="r" b="b"/>
                <a:pathLst>
                  <a:path w="2372" h="2196" extrusionOk="0">
                    <a:moveTo>
                      <a:pt x="1335" y="1"/>
                    </a:moveTo>
                    <a:cubicBezTo>
                      <a:pt x="1063" y="1"/>
                      <a:pt x="773" y="114"/>
                      <a:pt x="548" y="327"/>
                    </a:cubicBezTo>
                    <a:cubicBezTo>
                      <a:pt x="244" y="631"/>
                      <a:pt x="0" y="1056"/>
                      <a:pt x="122" y="1421"/>
                    </a:cubicBezTo>
                    <a:cubicBezTo>
                      <a:pt x="152" y="1543"/>
                      <a:pt x="244" y="1664"/>
                      <a:pt x="304" y="1725"/>
                    </a:cubicBezTo>
                    <a:cubicBezTo>
                      <a:pt x="456" y="1938"/>
                      <a:pt x="700" y="2120"/>
                      <a:pt x="912" y="2151"/>
                    </a:cubicBezTo>
                    <a:cubicBezTo>
                      <a:pt x="1021" y="2181"/>
                      <a:pt x="1125" y="2195"/>
                      <a:pt x="1222" y="2195"/>
                    </a:cubicBezTo>
                    <a:cubicBezTo>
                      <a:pt x="1991" y="2195"/>
                      <a:pt x="2371" y="1302"/>
                      <a:pt x="2128" y="600"/>
                    </a:cubicBezTo>
                    <a:cubicBezTo>
                      <a:pt x="2008" y="190"/>
                      <a:pt x="1686" y="1"/>
                      <a:pt x="1335" y="1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8"/>
              <p:cNvSpPr/>
              <p:nvPr/>
            </p:nvSpPr>
            <p:spPr>
              <a:xfrm>
                <a:off x="367487" y="1935598"/>
                <a:ext cx="168553" cy="137072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2195" extrusionOk="0">
                    <a:moveTo>
                      <a:pt x="1148" y="1"/>
                    </a:moveTo>
                    <a:cubicBezTo>
                      <a:pt x="1042" y="1"/>
                      <a:pt x="933" y="18"/>
                      <a:pt x="821" y="56"/>
                    </a:cubicBezTo>
                    <a:cubicBezTo>
                      <a:pt x="487" y="117"/>
                      <a:pt x="214" y="421"/>
                      <a:pt x="62" y="756"/>
                    </a:cubicBezTo>
                    <a:cubicBezTo>
                      <a:pt x="1" y="908"/>
                      <a:pt x="1" y="1120"/>
                      <a:pt x="1" y="1303"/>
                    </a:cubicBezTo>
                    <a:cubicBezTo>
                      <a:pt x="80" y="1897"/>
                      <a:pt x="560" y="2195"/>
                      <a:pt x="1070" y="2195"/>
                    </a:cubicBezTo>
                    <a:cubicBezTo>
                      <a:pt x="1342" y="2195"/>
                      <a:pt x="1622" y="2110"/>
                      <a:pt x="1855" y="1941"/>
                    </a:cubicBezTo>
                    <a:cubicBezTo>
                      <a:pt x="2699" y="1288"/>
                      <a:pt x="2056" y="1"/>
                      <a:pt x="1148" y="1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8"/>
              <p:cNvSpPr/>
              <p:nvPr/>
            </p:nvSpPr>
            <p:spPr>
              <a:xfrm>
                <a:off x="371296" y="2176155"/>
                <a:ext cx="136828" cy="123334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1975" extrusionOk="0">
                    <a:moveTo>
                      <a:pt x="1118" y="1"/>
                    </a:moveTo>
                    <a:cubicBezTo>
                      <a:pt x="898" y="1"/>
                      <a:pt x="670" y="90"/>
                      <a:pt x="487" y="247"/>
                    </a:cubicBezTo>
                    <a:cubicBezTo>
                      <a:pt x="396" y="369"/>
                      <a:pt x="274" y="490"/>
                      <a:pt x="183" y="642"/>
                    </a:cubicBezTo>
                    <a:cubicBezTo>
                      <a:pt x="1" y="1068"/>
                      <a:pt x="122" y="1584"/>
                      <a:pt x="487" y="1828"/>
                    </a:cubicBezTo>
                    <a:cubicBezTo>
                      <a:pt x="667" y="1930"/>
                      <a:pt x="846" y="1975"/>
                      <a:pt x="1013" y="1975"/>
                    </a:cubicBezTo>
                    <a:cubicBezTo>
                      <a:pt x="1695" y="1975"/>
                      <a:pt x="2190" y="1228"/>
                      <a:pt x="1824" y="521"/>
                    </a:cubicBezTo>
                    <a:cubicBezTo>
                      <a:pt x="1686" y="157"/>
                      <a:pt x="1409" y="1"/>
                      <a:pt x="1118" y="1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8"/>
              <p:cNvSpPr/>
              <p:nvPr/>
            </p:nvSpPr>
            <p:spPr>
              <a:xfrm>
                <a:off x="367487" y="2515445"/>
                <a:ext cx="112098" cy="128579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2059" extrusionOk="0">
                    <a:moveTo>
                      <a:pt x="926" y="1"/>
                    </a:moveTo>
                    <a:cubicBezTo>
                      <a:pt x="759" y="1"/>
                      <a:pt x="587" y="65"/>
                      <a:pt x="426" y="194"/>
                    </a:cubicBezTo>
                    <a:cubicBezTo>
                      <a:pt x="153" y="376"/>
                      <a:pt x="1" y="954"/>
                      <a:pt x="122" y="1319"/>
                    </a:cubicBezTo>
                    <a:cubicBezTo>
                      <a:pt x="183" y="1501"/>
                      <a:pt x="244" y="1653"/>
                      <a:pt x="365" y="1744"/>
                    </a:cubicBezTo>
                    <a:lnTo>
                      <a:pt x="487" y="1866"/>
                    </a:lnTo>
                    <a:cubicBezTo>
                      <a:pt x="702" y="2009"/>
                      <a:pt x="898" y="2058"/>
                      <a:pt x="1104" y="2058"/>
                    </a:cubicBezTo>
                    <a:cubicBezTo>
                      <a:pt x="1161" y="2058"/>
                      <a:pt x="1218" y="2055"/>
                      <a:pt x="1277" y="2048"/>
                    </a:cubicBezTo>
                    <a:cubicBezTo>
                      <a:pt x="1490" y="2018"/>
                      <a:pt x="1642" y="1744"/>
                      <a:pt x="1703" y="1471"/>
                    </a:cubicBezTo>
                    <a:cubicBezTo>
                      <a:pt x="1794" y="1167"/>
                      <a:pt x="1733" y="863"/>
                      <a:pt x="1673" y="650"/>
                    </a:cubicBezTo>
                    <a:cubicBezTo>
                      <a:pt x="1515" y="217"/>
                      <a:pt x="1231" y="1"/>
                      <a:pt x="926" y="1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8"/>
              <p:cNvSpPr/>
              <p:nvPr/>
            </p:nvSpPr>
            <p:spPr>
              <a:xfrm>
                <a:off x="352311" y="2343396"/>
                <a:ext cx="74128" cy="110157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1764" extrusionOk="0">
                    <a:moveTo>
                      <a:pt x="608" y="1"/>
                    </a:moveTo>
                    <a:cubicBezTo>
                      <a:pt x="517" y="1"/>
                      <a:pt x="365" y="92"/>
                      <a:pt x="244" y="244"/>
                    </a:cubicBezTo>
                    <a:cubicBezTo>
                      <a:pt x="153" y="305"/>
                      <a:pt x="122" y="396"/>
                      <a:pt x="92" y="517"/>
                    </a:cubicBezTo>
                    <a:cubicBezTo>
                      <a:pt x="31" y="609"/>
                      <a:pt x="1" y="700"/>
                      <a:pt x="1" y="852"/>
                    </a:cubicBezTo>
                    <a:cubicBezTo>
                      <a:pt x="1" y="1065"/>
                      <a:pt x="1" y="1308"/>
                      <a:pt x="92" y="1460"/>
                    </a:cubicBezTo>
                    <a:cubicBezTo>
                      <a:pt x="153" y="1612"/>
                      <a:pt x="274" y="1733"/>
                      <a:pt x="426" y="1764"/>
                    </a:cubicBezTo>
                    <a:lnTo>
                      <a:pt x="578" y="1764"/>
                    </a:lnTo>
                    <a:cubicBezTo>
                      <a:pt x="730" y="1764"/>
                      <a:pt x="852" y="1672"/>
                      <a:pt x="943" y="1520"/>
                    </a:cubicBezTo>
                    <a:cubicBezTo>
                      <a:pt x="1034" y="1460"/>
                      <a:pt x="1064" y="1368"/>
                      <a:pt x="1095" y="1277"/>
                    </a:cubicBezTo>
                    <a:cubicBezTo>
                      <a:pt x="1156" y="1156"/>
                      <a:pt x="1186" y="1065"/>
                      <a:pt x="1186" y="913"/>
                    </a:cubicBezTo>
                    <a:cubicBezTo>
                      <a:pt x="1186" y="700"/>
                      <a:pt x="1186" y="457"/>
                      <a:pt x="1095" y="305"/>
                    </a:cubicBezTo>
                    <a:cubicBezTo>
                      <a:pt x="1034" y="153"/>
                      <a:pt x="912" y="31"/>
                      <a:pt x="760" y="1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8"/>
              <p:cNvSpPr/>
              <p:nvPr/>
            </p:nvSpPr>
            <p:spPr>
              <a:xfrm>
                <a:off x="236529" y="2775486"/>
                <a:ext cx="142448" cy="142318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2279" extrusionOk="0">
                    <a:moveTo>
                      <a:pt x="1163" y="0"/>
                    </a:moveTo>
                    <a:cubicBezTo>
                      <a:pt x="788" y="0"/>
                      <a:pt x="406" y="237"/>
                      <a:pt x="183" y="741"/>
                    </a:cubicBezTo>
                    <a:cubicBezTo>
                      <a:pt x="0" y="1106"/>
                      <a:pt x="31" y="1653"/>
                      <a:pt x="274" y="1896"/>
                    </a:cubicBezTo>
                    <a:cubicBezTo>
                      <a:pt x="335" y="2018"/>
                      <a:pt x="456" y="2048"/>
                      <a:pt x="578" y="2048"/>
                    </a:cubicBezTo>
                    <a:cubicBezTo>
                      <a:pt x="608" y="2079"/>
                      <a:pt x="700" y="2140"/>
                      <a:pt x="730" y="2140"/>
                    </a:cubicBezTo>
                    <a:cubicBezTo>
                      <a:pt x="929" y="2173"/>
                      <a:pt x="1192" y="2279"/>
                      <a:pt x="1444" y="2279"/>
                    </a:cubicBezTo>
                    <a:cubicBezTo>
                      <a:pt x="1653" y="2279"/>
                      <a:pt x="1855" y="2206"/>
                      <a:pt x="2007" y="1957"/>
                    </a:cubicBezTo>
                    <a:cubicBezTo>
                      <a:pt x="2250" y="1592"/>
                      <a:pt x="2280" y="1137"/>
                      <a:pt x="2128" y="741"/>
                    </a:cubicBezTo>
                    <a:cubicBezTo>
                      <a:pt x="1942" y="259"/>
                      <a:pt x="1556" y="0"/>
                      <a:pt x="1163" y="0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8"/>
              <p:cNvSpPr/>
              <p:nvPr/>
            </p:nvSpPr>
            <p:spPr>
              <a:xfrm>
                <a:off x="115063" y="2937544"/>
                <a:ext cx="85432" cy="115903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1856" extrusionOk="0">
                    <a:moveTo>
                      <a:pt x="638" y="1"/>
                    </a:moveTo>
                    <a:cubicBezTo>
                      <a:pt x="547" y="61"/>
                      <a:pt x="395" y="122"/>
                      <a:pt x="274" y="244"/>
                    </a:cubicBezTo>
                    <a:cubicBezTo>
                      <a:pt x="152" y="426"/>
                      <a:pt x="91" y="639"/>
                      <a:pt x="61" y="821"/>
                    </a:cubicBezTo>
                    <a:lnTo>
                      <a:pt x="61" y="852"/>
                    </a:lnTo>
                    <a:cubicBezTo>
                      <a:pt x="0" y="1004"/>
                      <a:pt x="0" y="1216"/>
                      <a:pt x="61" y="1368"/>
                    </a:cubicBezTo>
                    <a:cubicBezTo>
                      <a:pt x="91" y="1551"/>
                      <a:pt x="213" y="1703"/>
                      <a:pt x="304" y="1763"/>
                    </a:cubicBezTo>
                    <a:cubicBezTo>
                      <a:pt x="441" y="1822"/>
                      <a:pt x="566" y="1856"/>
                      <a:pt x="686" y="1856"/>
                    </a:cubicBezTo>
                    <a:cubicBezTo>
                      <a:pt x="752" y="1856"/>
                      <a:pt x="817" y="1846"/>
                      <a:pt x="882" y="1824"/>
                    </a:cubicBezTo>
                    <a:cubicBezTo>
                      <a:pt x="1125" y="1733"/>
                      <a:pt x="1277" y="1460"/>
                      <a:pt x="1338" y="1125"/>
                    </a:cubicBezTo>
                    <a:cubicBezTo>
                      <a:pt x="1368" y="973"/>
                      <a:pt x="1368" y="821"/>
                      <a:pt x="1338" y="669"/>
                    </a:cubicBezTo>
                    <a:cubicBezTo>
                      <a:pt x="1307" y="517"/>
                      <a:pt x="1277" y="335"/>
                      <a:pt x="1186" y="244"/>
                    </a:cubicBezTo>
                    <a:cubicBezTo>
                      <a:pt x="1034" y="92"/>
                      <a:pt x="851" y="1"/>
                      <a:pt x="638" y="1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8"/>
              <p:cNvSpPr/>
              <p:nvPr/>
            </p:nvSpPr>
            <p:spPr>
              <a:xfrm>
                <a:off x="532667" y="2799842"/>
                <a:ext cx="100669" cy="118775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902" extrusionOk="0">
                    <a:moveTo>
                      <a:pt x="760" y="0"/>
                    </a:moveTo>
                    <a:cubicBezTo>
                      <a:pt x="679" y="0"/>
                      <a:pt x="598" y="17"/>
                      <a:pt x="517" y="47"/>
                    </a:cubicBezTo>
                    <a:cubicBezTo>
                      <a:pt x="274" y="78"/>
                      <a:pt x="61" y="443"/>
                      <a:pt x="61" y="838"/>
                    </a:cubicBezTo>
                    <a:cubicBezTo>
                      <a:pt x="0" y="1233"/>
                      <a:pt x="122" y="1506"/>
                      <a:pt x="365" y="1689"/>
                    </a:cubicBezTo>
                    <a:cubicBezTo>
                      <a:pt x="426" y="1780"/>
                      <a:pt x="517" y="1810"/>
                      <a:pt x="608" y="1810"/>
                    </a:cubicBezTo>
                    <a:cubicBezTo>
                      <a:pt x="669" y="1841"/>
                      <a:pt x="699" y="1841"/>
                      <a:pt x="760" y="1902"/>
                    </a:cubicBezTo>
                    <a:cubicBezTo>
                      <a:pt x="882" y="1902"/>
                      <a:pt x="1003" y="1902"/>
                      <a:pt x="1094" y="1871"/>
                    </a:cubicBezTo>
                    <a:cubicBezTo>
                      <a:pt x="1216" y="1780"/>
                      <a:pt x="1338" y="1750"/>
                      <a:pt x="1398" y="1598"/>
                    </a:cubicBezTo>
                    <a:cubicBezTo>
                      <a:pt x="1490" y="1446"/>
                      <a:pt x="1550" y="1294"/>
                      <a:pt x="1550" y="1111"/>
                    </a:cubicBezTo>
                    <a:cubicBezTo>
                      <a:pt x="1611" y="716"/>
                      <a:pt x="1490" y="382"/>
                      <a:pt x="1246" y="230"/>
                    </a:cubicBezTo>
                    <a:cubicBezTo>
                      <a:pt x="1084" y="68"/>
                      <a:pt x="922" y="0"/>
                      <a:pt x="760" y="0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8"/>
              <p:cNvSpPr/>
              <p:nvPr/>
            </p:nvSpPr>
            <p:spPr>
              <a:xfrm>
                <a:off x="559895" y="2490777"/>
                <a:ext cx="111411" cy="124146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1988" extrusionOk="0">
                    <a:moveTo>
                      <a:pt x="672" y="1"/>
                    </a:moveTo>
                    <a:cubicBezTo>
                      <a:pt x="285" y="1"/>
                      <a:pt x="1" y="835"/>
                      <a:pt x="172" y="1349"/>
                    </a:cubicBezTo>
                    <a:cubicBezTo>
                      <a:pt x="233" y="1653"/>
                      <a:pt x="385" y="1866"/>
                      <a:pt x="598" y="1866"/>
                    </a:cubicBezTo>
                    <a:lnTo>
                      <a:pt x="628" y="1866"/>
                    </a:lnTo>
                    <a:cubicBezTo>
                      <a:pt x="770" y="1947"/>
                      <a:pt x="898" y="1987"/>
                      <a:pt x="1031" y="1987"/>
                    </a:cubicBezTo>
                    <a:cubicBezTo>
                      <a:pt x="1097" y="1987"/>
                      <a:pt x="1165" y="1977"/>
                      <a:pt x="1236" y="1957"/>
                    </a:cubicBezTo>
                    <a:cubicBezTo>
                      <a:pt x="1449" y="1896"/>
                      <a:pt x="1601" y="1683"/>
                      <a:pt x="1661" y="1379"/>
                    </a:cubicBezTo>
                    <a:cubicBezTo>
                      <a:pt x="1692" y="1258"/>
                      <a:pt x="1753" y="1136"/>
                      <a:pt x="1753" y="1045"/>
                    </a:cubicBezTo>
                    <a:cubicBezTo>
                      <a:pt x="1783" y="528"/>
                      <a:pt x="1601" y="194"/>
                      <a:pt x="1327" y="133"/>
                    </a:cubicBezTo>
                    <a:lnTo>
                      <a:pt x="750" y="12"/>
                    </a:lnTo>
                    <a:cubicBezTo>
                      <a:pt x="723" y="4"/>
                      <a:pt x="698" y="1"/>
                      <a:pt x="672" y="1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8"/>
              <p:cNvSpPr/>
              <p:nvPr/>
            </p:nvSpPr>
            <p:spPr>
              <a:xfrm>
                <a:off x="583876" y="2123759"/>
                <a:ext cx="132956" cy="138571"/>
              </a:xfrm>
              <a:custGeom>
                <a:avLst/>
                <a:gdLst/>
                <a:ahLst/>
                <a:cxnLst/>
                <a:rect l="l" t="t" r="r" b="b"/>
                <a:pathLst>
                  <a:path w="2129" h="2219" extrusionOk="0">
                    <a:moveTo>
                      <a:pt x="1096" y="1"/>
                    </a:moveTo>
                    <a:cubicBezTo>
                      <a:pt x="980" y="1"/>
                      <a:pt x="865" y="18"/>
                      <a:pt x="761" y="53"/>
                    </a:cubicBezTo>
                    <a:cubicBezTo>
                      <a:pt x="670" y="113"/>
                      <a:pt x="639" y="113"/>
                      <a:pt x="548" y="144"/>
                    </a:cubicBezTo>
                    <a:cubicBezTo>
                      <a:pt x="1" y="448"/>
                      <a:pt x="122" y="1603"/>
                      <a:pt x="548" y="1998"/>
                    </a:cubicBezTo>
                    <a:cubicBezTo>
                      <a:pt x="639" y="2089"/>
                      <a:pt x="700" y="2120"/>
                      <a:pt x="791" y="2150"/>
                    </a:cubicBezTo>
                    <a:cubicBezTo>
                      <a:pt x="852" y="2195"/>
                      <a:pt x="920" y="2218"/>
                      <a:pt x="993" y="2218"/>
                    </a:cubicBezTo>
                    <a:cubicBezTo>
                      <a:pt x="1065" y="2218"/>
                      <a:pt x="1141" y="2195"/>
                      <a:pt x="1217" y="2150"/>
                    </a:cubicBezTo>
                    <a:cubicBezTo>
                      <a:pt x="1673" y="2089"/>
                      <a:pt x="1916" y="1785"/>
                      <a:pt x="2037" y="1360"/>
                    </a:cubicBezTo>
                    <a:cubicBezTo>
                      <a:pt x="2068" y="1208"/>
                      <a:pt x="2129" y="1025"/>
                      <a:pt x="2129" y="873"/>
                    </a:cubicBezTo>
                    <a:cubicBezTo>
                      <a:pt x="2129" y="308"/>
                      <a:pt x="1591" y="1"/>
                      <a:pt x="1096" y="1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8"/>
              <p:cNvSpPr/>
              <p:nvPr/>
            </p:nvSpPr>
            <p:spPr>
              <a:xfrm>
                <a:off x="-615790" y="1503882"/>
                <a:ext cx="132956" cy="136323"/>
              </a:xfrm>
              <a:custGeom>
                <a:avLst/>
                <a:gdLst/>
                <a:ahLst/>
                <a:cxnLst/>
                <a:rect l="l" t="t" r="r" b="b"/>
                <a:pathLst>
                  <a:path w="2129" h="2183" extrusionOk="0">
                    <a:moveTo>
                      <a:pt x="1068" y="1"/>
                    </a:moveTo>
                    <a:cubicBezTo>
                      <a:pt x="963" y="1"/>
                      <a:pt x="859" y="13"/>
                      <a:pt x="761" y="39"/>
                    </a:cubicBezTo>
                    <a:cubicBezTo>
                      <a:pt x="700" y="70"/>
                      <a:pt x="669" y="70"/>
                      <a:pt x="578" y="130"/>
                    </a:cubicBezTo>
                    <a:cubicBezTo>
                      <a:pt x="1" y="434"/>
                      <a:pt x="153" y="1559"/>
                      <a:pt x="578" y="1985"/>
                    </a:cubicBezTo>
                    <a:cubicBezTo>
                      <a:pt x="669" y="2045"/>
                      <a:pt x="730" y="2106"/>
                      <a:pt x="821" y="2137"/>
                    </a:cubicBezTo>
                    <a:cubicBezTo>
                      <a:pt x="867" y="2167"/>
                      <a:pt x="928" y="2182"/>
                      <a:pt x="996" y="2182"/>
                    </a:cubicBezTo>
                    <a:cubicBezTo>
                      <a:pt x="1065" y="2182"/>
                      <a:pt x="1141" y="2167"/>
                      <a:pt x="1217" y="2137"/>
                    </a:cubicBezTo>
                    <a:cubicBezTo>
                      <a:pt x="1673" y="2045"/>
                      <a:pt x="1946" y="1741"/>
                      <a:pt x="2068" y="1316"/>
                    </a:cubicBezTo>
                    <a:cubicBezTo>
                      <a:pt x="2098" y="1164"/>
                      <a:pt x="2128" y="982"/>
                      <a:pt x="2128" y="830"/>
                    </a:cubicBezTo>
                    <a:cubicBezTo>
                      <a:pt x="2103" y="300"/>
                      <a:pt x="1576" y="1"/>
                      <a:pt x="1068" y="1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8"/>
              <p:cNvSpPr/>
              <p:nvPr/>
            </p:nvSpPr>
            <p:spPr>
              <a:xfrm>
                <a:off x="578193" y="1858472"/>
                <a:ext cx="129147" cy="130203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85" extrusionOk="0">
                    <a:moveTo>
                      <a:pt x="889" y="0"/>
                    </a:moveTo>
                    <a:cubicBezTo>
                      <a:pt x="826" y="0"/>
                      <a:pt x="762" y="5"/>
                      <a:pt x="700" y="15"/>
                    </a:cubicBezTo>
                    <a:cubicBezTo>
                      <a:pt x="609" y="76"/>
                      <a:pt x="548" y="106"/>
                      <a:pt x="457" y="228"/>
                    </a:cubicBezTo>
                    <a:cubicBezTo>
                      <a:pt x="213" y="319"/>
                      <a:pt x="92" y="684"/>
                      <a:pt x="31" y="987"/>
                    </a:cubicBezTo>
                    <a:cubicBezTo>
                      <a:pt x="1" y="1474"/>
                      <a:pt x="183" y="1808"/>
                      <a:pt x="457" y="1899"/>
                    </a:cubicBezTo>
                    <a:cubicBezTo>
                      <a:pt x="761" y="1960"/>
                      <a:pt x="1065" y="2021"/>
                      <a:pt x="1368" y="2082"/>
                    </a:cubicBezTo>
                    <a:cubicBezTo>
                      <a:pt x="1381" y="2083"/>
                      <a:pt x="1393" y="2084"/>
                      <a:pt x="1405" y="2084"/>
                    </a:cubicBezTo>
                    <a:cubicBezTo>
                      <a:pt x="1633" y="2084"/>
                      <a:pt x="1831" y="1821"/>
                      <a:pt x="1946" y="1504"/>
                    </a:cubicBezTo>
                    <a:cubicBezTo>
                      <a:pt x="2068" y="1139"/>
                      <a:pt x="1976" y="775"/>
                      <a:pt x="1794" y="501"/>
                    </a:cubicBezTo>
                    <a:cubicBezTo>
                      <a:pt x="1564" y="143"/>
                      <a:pt x="1226" y="0"/>
                      <a:pt x="889" y="0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8"/>
              <p:cNvSpPr/>
              <p:nvPr/>
            </p:nvSpPr>
            <p:spPr>
              <a:xfrm>
                <a:off x="642767" y="1568954"/>
                <a:ext cx="137203" cy="137072"/>
              </a:xfrm>
              <a:custGeom>
                <a:avLst/>
                <a:gdLst/>
                <a:ahLst/>
                <a:cxnLst/>
                <a:rect l="l" t="t" r="r" b="b"/>
                <a:pathLst>
                  <a:path w="2197" h="2195" extrusionOk="0">
                    <a:moveTo>
                      <a:pt x="1034" y="0"/>
                    </a:moveTo>
                    <a:cubicBezTo>
                      <a:pt x="882" y="31"/>
                      <a:pt x="699" y="91"/>
                      <a:pt x="578" y="183"/>
                    </a:cubicBezTo>
                    <a:cubicBezTo>
                      <a:pt x="213" y="395"/>
                      <a:pt x="0" y="791"/>
                      <a:pt x="0" y="1155"/>
                    </a:cubicBezTo>
                    <a:cubicBezTo>
                      <a:pt x="0" y="1581"/>
                      <a:pt x="213" y="1976"/>
                      <a:pt x="608" y="2128"/>
                    </a:cubicBezTo>
                    <a:cubicBezTo>
                      <a:pt x="746" y="2174"/>
                      <a:pt x="873" y="2195"/>
                      <a:pt x="989" y="2195"/>
                    </a:cubicBezTo>
                    <a:cubicBezTo>
                      <a:pt x="2174" y="2195"/>
                      <a:pt x="2197" y="0"/>
                      <a:pt x="1034" y="0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8"/>
              <p:cNvSpPr/>
              <p:nvPr/>
            </p:nvSpPr>
            <p:spPr>
              <a:xfrm>
                <a:off x="663625" y="1315095"/>
                <a:ext cx="112035" cy="128455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2057" extrusionOk="0">
                    <a:moveTo>
                      <a:pt x="926" y="0"/>
                    </a:moveTo>
                    <a:cubicBezTo>
                      <a:pt x="765" y="0"/>
                      <a:pt x="593" y="49"/>
                      <a:pt x="426" y="144"/>
                    </a:cubicBezTo>
                    <a:cubicBezTo>
                      <a:pt x="152" y="296"/>
                      <a:pt x="0" y="904"/>
                      <a:pt x="122" y="1269"/>
                    </a:cubicBezTo>
                    <a:cubicBezTo>
                      <a:pt x="152" y="1421"/>
                      <a:pt x="183" y="1512"/>
                      <a:pt x="274" y="1573"/>
                    </a:cubicBezTo>
                    <a:cubicBezTo>
                      <a:pt x="304" y="1664"/>
                      <a:pt x="335" y="1725"/>
                      <a:pt x="365" y="1786"/>
                    </a:cubicBezTo>
                    <a:cubicBezTo>
                      <a:pt x="512" y="1965"/>
                      <a:pt x="702" y="2057"/>
                      <a:pt x="898" y="2057"/>
                    </a:cubicBezTo>
                    <a:cubicBezTo>
                      <a:pt x="1069" y="2057"/>
                      <a:pt x="1243" y="1988"/>
                      <a:pt x="1399" y="1846"/>
                    </a:cubicBezTo>
                    <a:cubicBezTo>
                      <a:pt x="1581" y="1664"/>
                      <a:pt x="1703" y="1482"/>
                      <a:pt x="1733" y="1117"/>
                    </a:cubicBezTo>
                    <a:cubicBezTo>
                      <a:pt x="1794" y="783"/>
                      <a:pt x="1703" y="570"/>
                      <a:pt x="1551" y="357"/>
                    </a:cubicBezTo>
                    <a:cubicBezTo>
                      <a:pt x="1403" y="117"/>
                      <a:pt x="1177" y="0"/>
                      <a:pt x="926" y="0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8"/>
              <p:cNvSpPr/>
              <p:nvPr/>
            </p:nvSpPr>
            <p:spPr>
              <a:xfrm>
                <a:off x="-105136" y="1283621"/>
                <a:ext cx="125337" cy="137384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2200" extrusionOk="0">
                    <a:moveTo>
                      <a:pt x="698" y="0"/>
                    </a:moveTo>
                    <a:cubicBezTo>
                      <a:pt x="473" y="0"/>
                      <a:pt x="247" y="176"/>
                      <a:pt x="152" y="557"/>
                    </a:cubicBezTo>
                    <a:cubicBezTo>
                      <a:pt x="122" y="679"/>
                      <a:pt x="122" y="831"/>
                      <a:pt x="122" y="952"/>
                    </a:cubicBezTo>
                    <a:cubicBezTo>
                      <a:pt x="0" y="1408"/>
                      <a:pt x="122" y="1894"/>
                      <a:pt x="395" y="2046"/>
                    </a:cubicBezTo>
                    <a:cubicBezTo>
                      <a:pt x="576" y="2145"/>
                      <a:pt x="784" y="2199"/>
                      <a:pt x="994" y="2199"/>
                    </a:cubicBezTo>
                    <a:cubicBezTo>
                      <a:pt x="1173" y="2199"/>
                      <a:pt x="1353" y="2161"/>
                      <a:pt x="1520" y="2077"/>
                    </a:cubicBezTo>
                    <a:cubicBezTo>
                      <a:pt x="1763" y="1955"/>
                      <a:pt x="1976" y="1712"/>
                      <a:pt x="1976" y="1287"/>
                    </a:cubicBezTo>
                    <a:cubicBezTo>
                      <a:pt x="2006" y="952"/>
                      <a:pt x="1915" y="527"/>
                      <a:pt x="1672" y="405"/>
                    </a:cubicBezTo>
                    <a:cubicBezTo>
                      <a:pt x="1398" y="314"/>
                      <a:pt x="1125" y="132"/>
                      <a:pt x="882" y="40"/>
                    </a:cubicBezTo>
                    <a:cubicBezTo>
                      <a:pt x="822" y="14"/>
                      <a:pt x="760" y="0"/>
                      <a:pt x="698" y="0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8"/>
              <p:cNvSpPr/>
              <p:nvPr/>
            </p:nvSpPr>
            <p:spPr>
              <a:xfrm>
                <a:off x="-249395" y="2767368"/>
                <a:ext cx="108226" cy="123708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1981" extrusionOk="0">
                    <a:moveTo>
                      <a:pt x="911" y="1"/>
                    </a:moveTo>
                    <a:cubicBezTo>
                      <a:pt x="741" y="1"/>
                      <a:pt x="572" y="70"/>
                      <a:pt x="426" y="203"/>
                    </a:cubicBezTo>
                    <a:cubicBezTo>
                      <a:pt x="365" y="233"/>
                      <a:pt x="334" y="294"/>
                      <a:pt x="334" y="324"/>
                    </a:cubicBezTo>
                    <a:cubicBezTo>
                      <a:pt x="183" y="476"/>
                      <a:pt x="31" y="750"/>
                      <a:pt x="31" y="993"/>
                    </a:cubicBezTo>
                    <a:cubicBezTo>
                      <a:pt x="0" y="1510"/>
                      <a:pt x="183" y="1844"/>
                      <a:pt x="456" y="1935"/>
                    </a:cubicBezTo>
                    <a:cubicBezTo>
                      <a:pt x="562" y="1966"/>
                      <a:pt x="684" y="1981"/>
                      <a:pt x="813" y="1981"/>
                    </a:cubicBezTo>
                    <a:cubicBezTo>
                      <a:pt x="942" y="1981"/>
                      <a:pt x="1079" y="1966"/>
                      <a:pt x="1216" y="1935"/>
                    </a:cubicBezTo>
                    <a:cubicBezTo>
                      <a:pt x="1398" y="1874"/>
                      <a:pt x="1581" y="1570"/>
                      <a:pt x="1672" y="1236"/>
                    </a:cubicBezTo>
                    <a:cubicBezTo>
                      <a:pt x="1733" y="902"/>
                      <a:pt x="1672" y="598"/>
                      <a:pt x="1520" y="355"/>
                    </a:cubicBezTo>
                    <a:cubicBezTo>
                      <a:pt x="1349" y="115"/>
                      <a:pt x="1130" y="1"/>
                      <a:pt x="911" y="1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8"/>
              <p:cNvSpPr/>
              <p:nvPr/>
            </p:nvSpPr>
            <p:spPr>
              <a:xfrm>
                <a:off x="-268380" y="2946724"/>
                <a:ext cx="127211" cy="135136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64" extrusionOk="0">
                    <a:moveTo>
                      <a:pt x="1216" y="1"/>
                    </a:moveTo>
                    <a:cubicBezTo>
                      <a:pt x="878" y="1"/>
                      <a:pt x="514" y="198"/>
                      <a:pt x="304" y="492"/>
                    </a:cubicBezTo>
                    <a:cubicBezTo>
                      <a:pt x="61" y="826"/>
                      <a:pt x="0" y="1252"/>
                      <a:pt x="335" y="1677"/>
                    </a:cubicBezTo>
                    <a:cubicBezTo>
                      <a:pt x="638" y="1981"/>
                      <a:pt x="973" y="2164"/>
                      <a:pt x="1338" y="2164"/>
                    </a:cubicBezTo>
                    <a:cubicBezTo>
                      <a:pt x="1854" y="2133"/>
                      <a:pt x="2037" y="1434"/>
                      <a:pt x="2006" y="978"/>
                    </a:cubicBezTo>
                    <a:cubicBezTo>
                      <a:pt x="1973" y="272"/>
                      <a:pt x="1613" y="1"/>
                      <a:pt x="1216" y="1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8"/>
              <p:cNvSpPr/>
              <p:nvPr/>
            </p:nvSpPr>
            <p:spPr>
              <a:xfrm>
                <a:off x="-51991" y="2985006"/>
                <a:ext cx="81685" cy="114466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833" extrusionOk="0">
                    <a:moveTo>
                      <a:pt x="547" y="0"/>
                    </a:moveTo>
                    <a:cubicBezTo>
                      <a:pt x="487" y="0"/>
                      <a:pt x="304" y="122"/>
                      <a:pt x="213" y="213"/>
                    </a:cubicBezTo>
                    <a:cubicBezTo>
                      <a:pt x="91" y="365"/>
                      <a:pt x="31" y="608"/>
                      <a:pt x="0" y="791"/>
                    </a:cubicBezTo>
                    <a:cubicBezTo>
                      <a:pt x="0" y="1003"/>
                      <a:pt x="0" y="1247"/>
                      <a:pt x="61" y="1399"/>
                    </a:cubicBezTo>
                    <a:cubicBezTo>
                      <a:pt x="91" y="1429"/>
                      <a:pt x="152" y="1520"/>
                      <a:pt x="152" y="1551"/>
                    </a:cubicBezTo>
                    <a:cubicBezTo>
                      <a:pt x="213" y="1642"/>
                      <a:pt x="304" y="1672"/>
                      <a:pt x="365" y="1703"/>
                    </a:cubicBezTo>
                    <a:cubicBezTo>
                      <a:pt x="415" y="1778"/>
                      <a:pt x="486" y="1832"/>
                      <a:pt x="560" y="1832"/>
                    </a:cubicBezTo>
                    <a:cubicBezTo>
                      <a:pt x="576" y="1832"/>
                      <a:pt x="592" y="1830"/>
                      <a:pt x="608" y="1824"/>
                    </a:cubicBezTo>
                    <a:lnTo>
                      <a:pt x="699" y="1824"/>
                    </a:lnTo>
                    <a:cubicBezTo>
                      <a:pt x="851" y="1824"/>
                      <a:pt x="973" y="1794"/>
                      <a:pt x="1095" y="1581"/>
                    </a:cubicBezTo>
                    <a:cubicBezTo>
                      <a:pt x="1216" y="1429"/>
                      <a:pt x="1277" y="1216"/>
                      <a:pt x="1307" y="1034"/>
                    </a:cubicBezTo>
                    <a:cubicBezTo>
                      <a:pt x="1307" y="791"/>
                      <a:pt x="1307" y="578"/>
                      <a:pt x="1247" y="426"/>
                    </a:cubicBezTo>
                    <a:cubicBezTo>
                      <a:pt x="1216" y="365"/>
                      <a:pt x="1155" y="304"/>
                      <a:pt x="1155" y="274"/>
                    </a:cubicBezTo>
                    <a:cubicBezTo>
                      <a:pt x="1095" y="183"/>
                      <a:pt x="1003" y="122"/>
                      <a:pt x="912" y="122"/>
                    </a:cubicBezTo>
                    <a:lnTo>
                      <a:pt x="547" y="0"/>
                    </a:ln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8"/>
              <p:cNvSpPr/>
              <p:nvPr/>
            </p:nvSpPr>
            <p:spPr>
              <a:xfrm>
                <a:off x="101761" y="1139924"/>
                <a:ext cx="112035" cy="112468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1801" extrusionOk="0">
                    <a:moveTo>
                      <a:pt x="639" y="1"/>
                    </a:moveTo>
                    <a:cubicBezTo>
                      <a:pt x="365" y="1"/>
                      <a:pt x="61" y="366"/>
                      <a:pt x="31" y="822"/>
                    </a:cubicBezTo>
                    <a:cubicBezTo>
                      <a:pt x="0" y="1278"/>
                      <a:pt x="183" y="1673"/>
                      <a:pt x="456" y="1733"/>
                    </a:cubicBezTo>
                    <a:lnTo>
                      <a:pt x="1125" y="1794"/>
                    </a:lnTo>
                    <a:cubicBezTo>
                      <a:pt x="1144" y="1798"/>
                      <a:pt x="1163" y="1800"/>
                      <a:pt x="1182" y="1800"/>
                    </a:cubicBezTo>
                    <a:cubicBezTo>
                      <a:pt x="1439" y="1800"/>
                      <a:pt x="1705" y="1429"/>
                      <a:pt x="1733" y="1004"/>
                    </a:cubicBezTo>
                    <a:cubicBezTo>
                      <a:pt x="1794" y="548"/>
                      <a:pt x="1581" y="122"/>
                      <a:pt x="1338" y="92"/>
                    </a:cubicBezTo>
                    <a:lnTo>
                      <a:pt x="639" y="1"/>
                    </a:ln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8"/>
              <p:cNvSpPr/>
              <p:nvPr/>
            </p:nvSpPr>
            <p:spPr>
              <a:xfrm>
                <a:off x="282055" y="1043001"/>
                <a:ext cx="110162" cy="125020"/>
              </a:xfrm>
              <a:custGeom>
                <a:avLst/>
                <a:gdLst/>
                <a:ahLst/>
                <a:cxnLst/>
                <a:rect l="l" t="t" r="r" b="b"/>
                <a:pathLst>
                  <a:path w="1764" h="2002" extrusionOk="0">
                    <a:moveTo>
                      <a:pt x="1172" y="0"/>
                    </a:moveTo>
                    <a:cubicBezTo>
                      <a:pt x="1156" y="0"/>
                      <a:pt x="1141" y="1"/>
                      <a:pt x="1126" y="3"/>
                    </a:cubicBezTo>
                    <a:cubicBezTo>
                      <a:pt x="882" y="94"/>
                      <a:pt x="639" y="185"/>
                      <a:pt x="426" y="398"/>
                    </a:cubicBezTo>
                    <a:cubicBezTo>
                      <a:pt x="153" y="580"/>
                      <a:pt x="1" y="1097"/>
                      <a:pt x="123" y="1523"/>
                    </a:cubicBezTo>
                    <a:cubicBezTo>
                      <a:pt x="189" y="1811"/>
                      <a:pt x="369" y="2002"/>
                      <a:pt x="567" y="2002"/>
                    </a:cubicBezTo>
                    <a:cubicBezTo>
                      <a:pt x="641" y="2002"/>
                      <a:pt x="717" y="1975"/>
                      <a:pt x="791" y="1918"/>
                    </a:cubicBezTo>
                    <a:cubicBezTo>
                      <a:pt x="822" y="1857"/>
                      <a:pt x="913" y="1826"/>
                      <a:pt x="943" y="1796"/>
                    </a:cubicBezTo>
                    <a:lnTo>
                      <a:pt x="974" y="1766"/>
                    </a:lnTo>
                    <a:cubicBezTo>
                      <a:pt x="1065" y="1705"/>
                      <a:pt x="1156" y="1674"/>
                      <a:pt x="1247" y="1644"/>
                    </a:cubicBezTo>
                    <a:cubicBezTo>
                      <a:pt x="1521" y="1553"/>
                      <a:pt x="1764" y="1067"/>
                      <a:pt x="1733" y="611"/>
                    </a:cubicBezTo>
                    <a:cubicBezTo>
                      <a:pt x="1676" y="264"/>
                      <a:pt x="1454" y="0"/>
                      <a:pt x="1172" y="0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8"/>
              <p:cNvSpPr/>
              <p:nvPr/>
            </p:nvSpPr>
            <p:spPr>
              <a:xfrm>
                <a:off x="483269" y="1092024"/>
                <a:ext cx="98796" cy="117339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879" extrusionOk="0">
                    <a:moveTo>
                      <a:pt x="1057" y="0"/>
                    </a:moveTo>
                    <a:cubicBezTo>
                      <a:pt x="1030" y="0"/>
                      <a:pt x="1002" y="3"/>
                      <a:pt x="974" y="8"/>
                    </a:cubicBezTo>
                    <a:cubicBezTo>
                      <a:pt x="852" y="69"/>
                      <a:pt x="670" y="99"/>
                      <a:pt x="548" y="160"/>
                    </a:cubicBezTo>
                    <a:cubicBezTo>
                      <a:pt x="274" y="251"/>
                      <a:pt x="1" y="738"/>
                      <a:pt x="31" y="1193"/>
                    </a:cubicBezTo>
                    <a:cubicBezTo>
                      <a:pt x="85" y="1595"/>
                      <a:pt x="256" y="1878"/>
                      <a:pt x="504" y="1878"/>
                    </a:cubicBezTo>
                    <a:cubicBezTo>
                      <a:pt x="537" y="1878"/>
                      <a:pt x="572" y="1873"/>
                      <a:pt x="609" y="1862"/>
                    </a:cubicBezTo>
                    <a:cubicBezTo>
                      <a:pt x="761" y="1801"/>
                      <a:pt x="913" y="1771"/>
                      <a:pt x="1065" y="1710"/>
                    </a:cubicBezTo>
                    <a:cubicBezTo>
                      <a:pt x="1338" y="1619"/>
                      <a:pt x="1581" y="1133"/>
                      <a:pt x="1551" y="677"/>
                    </a:cubicBezTo>
                    <a:cubicBezTo>
                      <a:pt x="1523" y="288"/>
                      <a:pt x="1343" y="0"/>
                      <a:pt x="1057" y="0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8"/>
              <p:cNvSpPr/>
              <p:nvPr/>
            </p:nvSpPr>
            <p:spPr>
              <a:xfrm>
                <a:off x="-473029" y="2164289"/>
                <a:ext cx="138264" cy="157992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530" extrusionOk="0">
                    <a:moveTo>
                      <a:pt x="1162" y="0"/>
                    </a:moveTo>
                    <a:cubicBezTo>
                      <a:pt x="722" y="0"/>
                      <a:pt x="315" y="291"/>
                      <a:pt x="116" y="711"/>
                    </a:cubicBezTo>
                    <a:cubicBezTo>
                      <a:pt x="86" y="832"/>
                      <a:pt x="55" y="984"/>
                      <a:pt x="55" y="1106"/>
                    </a:cubicBezTo>
                    <a:cubicBezTo>
                      <a:pt x="0" y="1793"/>
                      <a:pt x="467" y="2530"/>
                      <a:pt x="1186" y="2530"/>
                    </a:cubicBezTo>
                    <a:cubicBezTo>
                      <a:pt x="1263" y="2530"/>
                      <a:pt x="1342" y="2521"/>
                      <a:pt x="1423" y="2504"/>
                    </a:cubicBezTo>
                    <a:cubicBezTo>
                      <a:pt x="1788" y="2413"/>
                      <a:pt x="2061" y="2048"/>
                      <a:pt x="2122" y="1653"/>
                    </a:cubicBezTo>
                    <a:cubicBezTo>
                      <a:pt x="2213" y="1288"/>
                      <a:pt x="2092" y="863"/>
                      <a:pt x="1940" y="528"/>
                    </a:cubicBezTo>
                    <a:cubicBezTo>
                      <a:pt x="1879" y="376"/>
                      <a:pt x="1788" y="224"/>
                      <a:pt x="1666" y="133"/>
                    </a:cubicBezTo>
                    <a:cubicBezTo>
                      <a:pt x="1500" y="42"/>
                      <a:pt x="1329" y="0"/>
                      <a:pt x="1162" y="0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8"/>
              <p:cNvSpPr/>
              <p:nvPr/>
            </p:nvSpPr>
            <p:spPr>
              <a:xfrm>
                <a:off x="-397465" y="2447000"/>
                <a:ext cx="91177" cy="140444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2249" extrusionOk="0">
                    <a:moveTo>
                      <a:pt x="723" y="0"/>
                    </a:moveTo>
                    <a:cubicBezTo>
                      <a:pt x="523" y="0"/>
                      <a:pt x="282" y="149"/>
                      <a:pt x="152" y="409"/>
                    </a:cubicBezTo>
                    <a:cubicBezTo>
                      <a:pt x="91" y="500"/>
                      <a:pt x="61" y="682"/>
                      <a:pt x="61" y="834"/>
                    </a:cubicBezTo>
                    <a:cubicBezTo>
                      <a:pt x="0" y="1047"/>
                      <a:pt x="91" y="1229"/>
                      <a:pt x="122" y="1442"/>
                    </a:cubicBezTo>
                    <a:cubicBezTo>
                      <a:pt x="243" y="1685"/>
                      <a:pt x="335" y="1928"/>
                      <a:pt x="487" y="2111"/>
                    </a:cubicBezTo>
                    <a:cubicBezTo>
                      <a:pt x="550" y="2216"/>
                      <a:pt x="656" y="2248"/>
                      <a:pt x="756" y="2248"/>
                    </a:cubicBezTo>
                    <a:cubicBezTo>
                      <a:pt x="801" y="2248"/>
                      <a:pt x="844" y="2242"/>
                      <a:pt x="882" y="2232"/>
                    </a:cubicBezTo>
                    <a:cubicBezTo>
                      <a:pt x="1003" y="2172"/>
                      <a:pt x="1095" y="2111"/>
                      <a:pt x="1186" y="1959"/>
                    </a:cubicBezTo>
                    <a:cubicBezTo>
                      <a:pt x="1247" y="1837"/>
                      <a:pt x="1338" y="1716"/>
                      <a:pt x="1368" y="1564"/>
                    </a:cubicBezTo>
                    <a:cubicBezTo>
                      <a:pt x="1398" y="1381"/>
                      <a:pt x="1459" y="1108"/>
                      <a:pt x="1368" y="925"/>
                    </a:cubicBezTo>
                    <a:cubicBezTo>
                      <a:pt x="1307" y="713"/>
                      <a:pt x="1216" y="500"/>
                      <a:pt x="1125" y="317"/>
                    </a:cubicBezTo>
                    <a:cubicBezTo>
                      <a:pt x="1034" y="196"/>
                      <a:pt x="912" y="105"/>
                      <a:pt x="821" y="13"/>
                    </a:cubicBezTo>
                    <a:cubicBezTo>
                      <a:pt x="790" y="5"/>
                      <a:pt x="757" y="0"/>
                      <a:pt x="723" y="0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8"/>
              <p:cNvSpPr/>
              <p:nvPr/>
            </p:nvSpPr>
            <p:spPr>
              <a:xfrm>
                <a:off x="-431625" y="2705605"/>
                <a:ext cx="136141" cy="128579"/>
              </a:xfrm>
              <a:custGeom>
                <a:avLst/>
                <a:gdLst/>
                <a:ahLst/>
                <a:cxnLst/>
                <a:rect l="l" t="t" r="r" b="b"/>
                <a:pathLst>
                  <a:path w="2180" h="2059" extrusionOk="0">
                    <a:moveTo>
                      <a:pt x="1123" y="0"/>
                    </a:moveTo>
                    <a:cubicBezTo>
                      <a:pt x="1017" y="0"/>
                      <a:pt x="896" y="21"/>
                      <a:pt x="760" y="67"/>
                    </a:cubicBezTo>
                    <a:cubicBezTo>
                      <a:pt x="426" y="158"/>
                      <a:pt x="213" y="371"/>
                      <a:pt x="91" y="584"/>
                    </a:cubicBezTo>
                    <a:cubicBezTo>
                      <a:pt x="0" y="857"/>
                      <a:pt x="0" y="1161"/>
                      <a:pt x="152" y="1404"/>
                    </a:cubicBezTo>
                    <a:cubicBezTo>
                      <a:pt x="462" y="1876"/>
                      <a:pt x="753" y="2058"/>
                      <a:pt x="1001" y="2058"/>
                    </a:cubicBezTo>
                    <a:cubicBezTo>
                      <a:pt x="1835" y="2058"/>
                      <a:pt x="2179" y="0"/>
                      <a:pt x="1123" y="0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8"/>
              <p:cNvSpPr/>
              <p:nvPr/>
            </p:nvSpPr>
            <p:spPr>
              <a:xfrm>
                <a:off x="-329332" y="1942717"/>
                <a:ext cx="70693" cy="102913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648" extrusionOk="0">
                    <a:moveTo>
                      <a:pt x="615" y="1"/>
                    </a:moveTo>
                    <a:cubicBezTo>
                      <a:pt x="376" y="1"/>
                      <a:pt x="122" y="246"/>
                      <a:pt x="64" y="763"/>
                    </a:cubicBezTo>
                    <a:cubicBezTo>
                      <a:pt x="0" y="1341"/>
                      <a:pt x="258" y="1647"/>
                      <a:pt x="529" y="1647"/>
                    </a:cubicBezTo>
                    <a:cubicBezTo>
                      <a:pt x="771" y="1647"/>
                      <a:pt x="1024" y="1402"/>
                      <a:pt x="1067" y="885"/>
                    </a:cubicBezTo>
                    <a:cubicBezTo>
                      <a:pt x="1132" y="307"/>
                      <a:pt x="883" y="1"/>
                      <a:pt x="615" y="1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8"/>
              <p:cNvSpPr/>
              <p:nvPr/>
            </p:nvSpPr>
            <p:spPr>
              <a:xfrm>
                <a:off x="-274063" y="1373923"/>
                <a:ext cx="89241" cy="128892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2064" extrusionOk="0">
                    <a:moveTo>
                      <a:pt x="923" y="0"/>
                    </a:moveTo>
                    <a:cubicBezTo>
                      <a:pt x="851" y="0"/>
                      <a:pt x="775" y="8"/>
                      <a:pt x="699" y="23"/>
                    </a:cubicBezTo>
                    <a:cubicBezTo>
                      <a:pt x="547" y="114"/>
                      <a:pt x="395" y="175"/>
                      <a:pt x="274" y="388"/>
                    </a:cubicBezTo>
                    <a:cubicBezTo>
                      <a:pt x="152" y="540"/>
                      <a:pt x="91" y="722"/>
                      <a:pt x="61" y="935"/>
                    </a:cubicBezTo>
                    <a:lnTo>
                      <a:pt x="61" y="1056"/>
                    </a:lnTo>
                    <a:cubicBezTo>
                      <a:pt x="0" y="1239"/>
                      <a:pt x="0" y="1452"/>
                      <a:pt x="61" y="1604"/>
                    </a:cubicBezTo>
                    <a:cubicBezTo>
                      <a:pt x="91" y="1786"/>
                      <a:pt x="213" y="1968"/>
                      <a:pt x="304" y="1999"/>
                    </a:cubicBezTo>
                    <a:cubicBezTo>
                      <a:pt x="360" y="2041"/>
                      <a:pt x="423" y="2064"/>
                      <a:pt x="490" y="2064"/>
                    </a:cubicBezTo>
                    <a:cubicBezTo>
                      <a:pt x="567" y="2064"/>
                      <a:pt x="648" y="2033"/>
                      <a:pt x="729" y="1968"/>
                    </a:cubicBezTo>
                    <a:lnTo>
                      <a:pt x="1064" y="1634"/>
                    </a:lnTo>
                    <a:cubicBezTo>
                      <a:pt x="1155" y="1543"/>
                      <a:pt x="1216" y="1482"/>
                      <a:pt x="1307" y="1330"/>
                    </a:cubicBezTo>
                    <a:cubicBezTo>
                      <a:pt x="1368" y="1178"/>
                      <a:pt x="1429" y="996"/>
                      <a:pt x="1429" y="783"/>
                    </a:cubicBezTo>
                    <a:cubicBezTo>
                      <a:pt x="1429" y="479"/>
                      <a:pt x="1307" y="145"/>
                      <a:pt x="1125" y="23"/>
                    </a:cubicBezTo>
                    <a:cubicBezTo>
                      <a:pt x="1064" y="8"/>
                      <a:pt x="995" y="0"/>
                      <a:pt x="923" y="0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8"/>
              <p:cNvSpPr/>
              <p:nvPr/>
            </p:nvSpPr>
            <p:spPr>
              <a:xfrm>
                <a:off x="-190567" y="1070916"/>
                <a:ext cx="93051" cy="127018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2034" extrusionOk="0">
                    <a:moveTo>
                      <a:pt x="824" y="1"/>
                    </a:moveTo>
                    <a:cubicBezTo>
                      <a:pt x="784" y="1"/>
                      <a:pt x="743" y="4"/>
                      <a:pt x="700" y="12"/>
                    </a:cubicBezTo>
                    <a:cubicBezTo>
                      <a:pt x="578" y="42"/>
                      <a:pt x="426" y="194"/>
                      <a:pt x="335" y="346"/>
                    </a:cubicBezTo>
                    <a:cubicBezTo>
                      <a:pt x="335" y="407"/>
                      <a:pt x="304" y="437"/>
                      <a:pt x="304" y="468"/>
                    </a:cubicBezTo>
                    <a:cubicBezTo>
                      <a:pt x="183" y="589"/>
                      <a:pt x="122" y="741"/>
                      <a:pt x="92" y="924"/>
                    </a:cubicBezTo>
                    <a:cubicBezTo>
                      <a:pt x="31" y="1106"/>
                      <a:pt x="0" y="1379"/>
                      <a:pt x="92" y="1562"/>
                    </a:cubicBezTo>
                    <a:cubicBezTo>
                      <a:pt x="122" y="1775"/>
                      <a:pt x="244" y="1957"/>
                      <a:pt x="335" y="1987"/>
                    </a:cubicBezTo>
                    <a:cubicBezTo>
                      <a:pt x="391" y="2021"/>
                      <a:pt x="442" y="2034"/>
                      <a:pt x="493" y="2034"/>
                    </a:cubicBezTo>
                    <a:cubicBezTo>
                      <a:pt x="580" y="2034"/>
                      <a:pt x="664" y="1995"/>
                      <a:pt x="760" y="1957"/>
                    </a:cubicBezTo>
                    <a:lnTo>
                      <a:pt x="1095" y="1714"/>
                    </a:lnTo>
                    <a:cubicBezTo>
                      <a:pt x="1216" y="1653"/>
                      <a:pt x="1368" y="1410"/>
                      <a:pt x="1399" y="1227"/>
                    </a:cubicBezTo>
                    <a:cubicBezTo>
                      <a:pt x="1490" y="1015"/>
                      <a:pt x="1490" y="772"/>
                      <a:pt x="1399" y="589"/>
                    </a:cubicBezTo>
                    <a:cubicBezTo>
                      <a:pt x="1368" y="407"/>
                      <a:pt x="1307" y="255"/>
                      <a:pt x="1186" y="133"/>
                    </a:cubicBezTo>
                    <a:cubicBezTo>
                      <a:pt x="1070" y="40"/>
                      <a:pt x="954" y="1"/>
                      <a:pt x="824" y="1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8"/>
              <p:cNvSpPr/>
              <p:nvPr/>
            </p:nvSpPr>
            <p:spPr>
              <a:xfrm>
                <a:off x="27696" y="955072"/>
                <a:ext cx="93113" cy="114841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1839" extrusionOk="0">
                    <a:moveTo>
                      <a:pt x="597" y="1"/>
                    </a:moveTo>
                    <a:cubicBezTo>
                      <a:pt x="515" y="1"/>
                      <a:pt x="446" y="23"/>
                      <a:pt x="396" y="73"/>
                    </a:cubicBezTo>
                    <a:cubicBezTo>
                      <a:pt x="274" y="165"/>
                      <a:pt x="153" y="347"/>
                      <a:pt x="92" y="590"/>
                    </a:cubicBezTo>
                    <a:cubicBezTo>
                      <a:pt x="31" y="803"/>
                      <a:pt x="1" y="1046"/>
                      <a:pt x="92" y="1228"/>
                    </a:cubicBezTo>
                    <a:cubicBezTo>
                      <a:pt x="123" y="1411"/>
                      <a:pt x="183" y="1563"/>
                      <a:pt x="335" y="1654"/>
                    </a:cubicBezTo>
                    <a:cubicBezTo>
                      <a:pt x="426" y="1715"/>
                      <a:pt x="487" y="1806"/>
                      <a:pt x="609" y="1806"/>
                    </a:cubicBezTo>
                    <a:cubicBezTo>
                      <a:pt x="670" y="1806"/>
                      <a:pt x="761" y="1836"/>
                      <a:pt x="791" y="1836"/>
                    </a:cubicBezTo>
                    <a:cubicBezTo>
                      <a:pt x="804" y="1838"/>
                      <a:pt x="816" y="1838"/>
                      <a:pt x="829" y="1838"/>
                    </a:cubicBezTo>
                    <a:cubicBezTo>
                      <a:pt x="1084" y="1838"/>
                      <a:pt x="1283" y="1544"/>
                      <a:pt x="1399" y="1168"/>
                    </a:cubicBezTo>
                    <a:cubicBezTo>
                      <a:pt x="1490" y="772"/>
                      <a:pt x="1369" y="286"/>
                      <a:pt x="1126" y="165"/>
                    </a:cubicBezTo>
                    <a:cubicBezTo>
                      <a:pt x="1034" y="134"/>
                      <a:pt x="943" y="104"/>
                      <a:pt x="822" y="43"/>
                    </a:cubicBezTo>
                    <a:cubicBezTo>
                      <a:pt x="740" y="16"/>
                      <a:pt x="664" y="1"/>
                      <a:pt x="597" y="1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8"/>
              <p:cNvSpPr/>
              <p:nvPr/>
            </p:nvSpPr>
            <p:spPr>
              <a:xfrm>
                <a:off x="217544" y="881194"/>
                <a:ext cx="83558" cy="112843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807" extrusionOk="0">
                    <a:moveTo>
                      <a:pt x="632" y="1"/>
                    </a:moveTo>
                    <a:cubicBezTo>
                      <a:pt x="544" y="1"/>
                      <a:pt x="449" y="30"/>
                      <a:pt x="396" y="101"/>
                    </a:cubicBezTo>
                    <a:cubicBezTo>
                      <a:pt x="274" y="162"/>
                      <a:pt x="152" y="344"/>
                      <a:pt x="92" y="588"/>
                    </a:cubicBezTo>
                    <a:cubicBezTo>
                      <a:pt x="31" y="800"/>
                      <a:pt x="0" y="1044"/>
                      <a:pt x="92" y="1226"/>
                    </a:cubicBezTo>
                    <a:cubicBezTo>
                      <a:pt x="122" y="1408"/>
                      <a:pt x="244" y="1560"/>
                      <a:pt x="335" y="1651"/>
                    </a:cubicBezTo>
                    <a:cubicBezTo>
                      <a:pt x="426" y="1682"/>
                      <a:pt x="487" y="1712"/>
                      <a:pt x="517" y="1773"/>
                    </a:cubicBezTo>
                    <a:cubicBezTo>
                      <a:pt x="564" y="1796"/>
                      <a:pt x="615" y="1806"/>
                      <a:pt x="668" y="1806"/>
                    </a:cubicBezTo>
                    <a:cubicBezTo>
                      <a:pt x="755" y="1806"/>
                      <a:pt x="849" y="1780"/>
                      <a:pt x="943" y="1743"/>
                    </a:cubicBezTo>
                    <a:cubicBezTo>
                      <a:pt x="1064" y="1651"/>
                      <a:pt x="1186" y="1469"/>
                      <a:pt x="1247" y="1226"/>
                    </a:cubicBezTo>
                    <a:cubicBezTo>
                      <a:pt x="1277" y="1013"/>
                      <a:pt x="1338" y="770"/>
                      <a:pt x="1247" y="588"/>
                    </a:cubicBezTo>
                    <a:cubicBezTo>
                      <a:pt x="1216" y="405"/>
                      <a:pt x="1095" y="253"/>
                      <a:pt x="1004" y="162"/>
                    </a:cubicBezTo>
                    <a:cubicBezTo>
                      <a:pt x="912" y="132"/>
                      <a:pt x="852" y="101"/>
                      <a:pt x="791" y="40"/>
                    </a:cubicBezTo>
                    <a:cubicBezTo>
                      <a:pt x="753" y="15"/>
                      <a:pt x="694" y="1"/>
                      <a:pt x="632" y="1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75" name="Google Shape;175;p8"/>
            <p:cNvPicPr preferRelativeResize="0"/>
            <p:nvPr/>
          </p:nvPicPr>
          <p:blipFill rotWithShape="1">
            <a:blip r:embed="rId2">
              <a:alphaModFix/>
            </a:blip>
            <a:srcRect l="19017" r="21515" b="13179"/>
            <a:stretch/>
          </p:blipFill>
          <p:spPr>
            <a:xfrm>
              <a:off x="-1409700" y="480600"/>
              <a:ext cx="3058750" cy="44654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6" name="Google Shape;176;p8"/>
          <p:cNvGrpSpPr/>
          <p:nvPr/>
        </p:nvGrpSpPr>
        <p:grpSpPr>
          <a:xfrm>
            <a:off x="7518200" y="3829050"/>
            <a:ext cx="1035250" cy="1314450"/>
            <a:chOff x="7518200" y="3829050"/>
            <a:chExt cx="1035250" cy="1314450"/>
          </a:xfrm>
        </p:grpSpPr>
        <p:sp>
          <p:nvSpPr>
            <p:cNvPr id="177" name="Google Shape;177;p8"/>
            <p:cNvSpPr/>
            <p:nvPr/>
          </p:nvSpPr>
          <p:spPr>
            <a:xfrm>
              <a:off x="7632575" y="3954950"/>
              <a:ext cx="604648" cy="991134"/>
            </a:xfrm>
            <a:custGeom>
              <a:avLst/>
              <a:gdLst/>
              <a:ahLst/>
              <a:cxnLst/>
              <a:rect l="l" t="t" r="r" b="b"/>
              <a:pathLst>
                <a:path w="8359" h="13702" extrusionOk="0">
                  <a:moveTo>
                    <a:pt x="5107" y="0"/>
                  </a:moveTo>
                  <a:cubicBezTo>
                    <a:pt x="4073" y="2614"/>
                    <a:pt x="3101" y="4651"/>
                    <a:pt x="1733" y="7022"/>
                  </a:cubicBezTo>
                  <a:cubicBezTo>
                    <a:pt x="882" y="8511"/>
                    <a:pt x="0" y="10365"/>
                    <a:pt x="882" y="11855"/>
                  </a:cubicBezTo>
                  <a:cubicBezTo>
                    <a:pt x="1490" y="12919"/>
                    <a:pt x="2797" y="13374"/>
                    <a:pt x="3952" y="13618"/>
                  </a:cubicBezTo>
                  <a:cubicBezTo>
                    <a:pt x="4362" y="13663"/>
                    <a:pt x="4765" y="13701"/>
                    <a:pt x="5164" y="13701"/>
                  </a:cubicBezTo>
                  <a:cubicBezTo>
                    <a:pt x="5563" y="13701"/>
                    <a:pt x="5958" y="13663"/>
                    <a:pt x="6353" y="13557"/>
                  </a:cubicBezTo>
                  <a:cubicBezTo>
                    <a:pt x="7113" y="13344"/>
                    <a:pt x="7842" y="12858"/>
                    <a:pt x="8146" y="12098"/>
                  </a:cubicBezTo>
                  <a:cubicBezTo>
                    <a:pt x="8359" y="11520"/>
                    <a:pt x="8359" y="10882"/>
                    <a:pt x="8298" y="10274"/>
                  </a:cubicBezTo>
                  <a:cubicBezTo>
                    <a:pt x="7903" y="7022"/>
                    <a:pt x="6474" y="2979"/>
                    <a:pt x="5107" y="0"/>
                  </a:cubicBezTo>
                  <a:close/>
                </a:path>
              </a:pathLst>
            </a:custGeom>
            <a:solidFill>
              <a:srgbClr val="1F1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78" name="Google Shape;178;p8"/>
            <p:cNvPicPr preferRelativeResize="0"/>
            <p:nvPr/>
          </p:nvPicPr>
          <p:blipFill rotWithShape="1">
            <a:blip r:embed="rId2">
              <a:alphaModFix/>
            </a:blip>
            <a:srcRect l="55818" t="10344" b="33557"/>
            <a:stretch/>
          </p:blipFill>
          <p:spPr>
            <a:xfrm>
              <a:off x="7518200" y="3829050"/>
              <a:ext cx="1035250" cy="13144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9" name="Google Shape;179;p8"/>
          <p:cNvSpPr txBox="1">
            <a:spLocks noGrp="1"/>
          </p:cNvSpPr>
          <p:nvPr>
            <p:ph type="ctrTitle"/>
          </p:nvPr>
        </p:nvSpPr>
        <p:spPr>
          <a:xfrm>
            <a:off x="1394850" y="1089450"/>
            <a:ext cx="6377400" cy="24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0" name="Google Shape;180;p8"/>
          <p:cNvSpPr txBox="1">
            <a:spLocks noGrp="1"/>
          </p:cNvSpPr>
          <p:nvPr>
            <p:ph type="subTitle" idx="1"/>
          </p:nvPr>
        </p:nvSpPr>
        <p:spPr>
          <a:xfrm>
            <a:off x="2313375" y="3434250"/>
            <a:ext cx="4540500" cy="9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0"/>
          <p:cNvSpPr/>
          <p:nvPr/>
        </p:nvSpPr>
        <p:spPr>
          <a:xfrm>
            <a:off x="-19050" y="-19050"/>
            <a:ext cx="9144000" cy="51627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E2C699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7" name="Google Shape;237;p10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8" name="Google Shape;238;p10"/>
          <p:cNvGrpSpPr/>
          <p:nvPr/>
        </p:nvGrpSpPr>
        <p:grpSpPr>
          <a:xfrm>
            <a:off x="4714850" y="3000375"/>
            <a:ext cx="4429150" cy="4429150"/>
            <a:chOff x="4714850" y="3000375"/>
            <a:chExt cx="4429150" cy="4429150"/>
          </a:xfrm>
        </p:grpSpPr>
        <p:sp>
          <p:nvSpPr>
            <p:cNvPr id="239" name="Google Shape;239;p10"/>
            <p:cNvSpPr/>
            <p:nvPr/>
          </p:nvSpPr>
          <p:spPr>
            <a:xfrm>
              <a:off x="4784384" y="3277025"/>
              <a:ext cx="4302438" cy="3326712"/>
            </a:xfrm>
            <a:custGeom>
              <a:avLst/>
              <a:gdLst/>
              <a:ahLst/>
              <a:cxnLst/>
              <a:rect l="l" t="t" r="r" b="b"/>
              <a:pathLst>
                <a:path w="88088" h="68111" extrusionOk="0">
                  <a:moveTo>
                    <a:pt x="31449" y="0"/>
                  </a:moveTo>
                  <a:cubicBezTo>
                    <a:pt x="29187" y="0"/>
                    <a:pt x="26964" y="396"/>
                    <a:pt x="24864" y="1341"/>
                  </a:cubicBezTo>
                  <a:cubicBezTo>
                    <a:pt x="20001" y="3499"/>
                    <a:pt x="16779" y="8210"/>
                    <a:pt x="14043" y="12800"/>
                  </a:cubicBezTo>
                  <a:cubicBezTo>
                    <a:pt x="9545" y="20399"/>
                    <a:pt x="5745" y="28393"/>
                    <a:pt x="2675" y="36661"/>
                  </a:cubicBezTo>
                  <a:cubicBezTo>
                    <a:pt x="1277" y="40460"/>
                    <a:pt x="1" y="44533"/>
                    <a:pt x="882" y="48484"/>
                  </a:cubicBezTo>
                  <a:cubicBezTo>
                    <a:pt x="1885" y="52801"/>
                    <a:pt x="5320" y="56175"/>
                    <a:pt x="9089" y="58545"/>
                  </a:cubicBezTo>
                  <a:cubicBezTo>
                    <a:pt x="19515" y="65111"/>
                    <a:pt x="32433" y="65840"/>
                    <a:pt x="44682" y="67026"/>
                  </a:cubicBezTo>
                  <a:cubicBezTo>
                    <a:pt x="49983" y="67522"/>
                    <a:pt x="55430" y="68110"/>
                    <a:pt x="60787" y="68110"/>
                  </a:cubicBezTo>
                  <a:cubicBezTo>
                    <a:pt x="66919" y="68110"/>
                    <a:pt x="72934" y="67339"/>
                    <a:pt x="78482" y="64776"/>
                  </a:cubicBezTo>
                  <a:cubicBezTo>
                    <a:pt x="80914" y="63682"/>
                    <a:pt x="83224" y="62162"/>
                    <a:pt x="84805" y="60065"/>
                  </a:cubicBezTo>
                  <a:cubicBezTo>
                    <a:pt x="86476" y="57907"/>
                    <a:pt x="88087" y="54108"/>
                    <a:pt x="87905" y="51281"/>
                  </a:cubicBezTo>
                  <a:cubicBezTo>
                    <a:pt x="87510" y="45384"/>
                    <a:pt x="79181" y="40764"/>
                    <a:pt x="75990" y="36357"/>
                  </a:cubicBezTo>
                  <a:cubicBezTo>
                    <a:pt x="70944" y="29426"/>
                    <a:pt x="67449" y="21372"/>
                    <a:pt x="61613" y="15049"/>
                  </a:cubicBezTo>
                  <a:cubicBezTo>
                    <a:pt x="56992" y="10095"/>
                    <a:pt x="51126" y="6447"/>
                    <a:pt x="44986" y="3621"/>
                  </a:cubicBezTo>
                  <a:cubicBezTo>
                    <a:pt x="40774" y="1626"/>
                    <a:pt x="36030" y="0"/>
                    <a:pt x="31449" y="0"/>
                  </a:cubicBezTo>
                  <a:close/>
                </a:path>
              </a:pathLst>
            </a:custGeom>
            <a:solidFill>
              <a:srgbClr val="FA0A05">
                <a:alpha val="57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0"/>
            <p:cNvSpPr/>
            <p:nvPr/>
          </p:nvSpPr>
          <p:spPr>
            <a:xfrm>
              <a:off x="5271327" y="3750734"/>
              <a:ext cx="2835649" cy="571604"/>
            </a:xfrm>
            <a:custGeom>
              <a:avLst/>
              <a:gdLst/>
              <a:ahLst/>
              <a:cxnLst/>
              <a:rect l="l" t="t" r="r" b="b"/>
              <a:pathLst>
                <a:path w="58057" h="11703" fill="none" extrusionOk="0">
                  <a:moveTo>
                    <a:pt x="2432" y="1"/>
                  </a:moveTo>
                  <a:cubicBezTo>
                    <a:pt x="608" y="1216"/>
                    <a:pt x="0" y="3922"/>
                    <a:pt x="1034" y="5837"/>
                  </a:cubicBezTo>
                  <a:cubicBezTo>
                    <a:pt x="2037" y="7782"/>
                    <a:pt x="4560" y="8755"/>
                    <a:pt x="6687" y="8116"/>
                  </a:cubicBezTo>
                  <a:cubicBezTo>
                    <a:pt x="8785" y="7478"/>
                    <a:pt x="10335" y="5350"/>
                    <a:pt x="10365" y="3192"/>
                  </a:cubicBezTo>
                  <a:cubicBezTo>
                    <a:pt x="10365" y="2463"/>
                    <a:pt x="10001" y="1551"/>
                    <a:pt x="9271" y="1672"/>
                  </a:cubicBezTo>
                  <a:cubicBezTo>
                    <a:pt x="9119" y="1703"/>
                    <a:pt x="8967" y="1794"/>
                    <a:pt x="8815" y="1885"/>
                  </a:cubicBezTo>
                  <a:cubicBezTo>
                    <a:pt x="7052" y="3101"/>
                    <a:pt x="6748" y="5928"/>
                    <a:pt x="8116" y="7569"/>
                  </a:cubicBezTo>
                  <a:cubicBezTo>
                    <a:pt x="9453" y="9211"/>
                    <a:pt x="12128" y="9575"/>
                    <a:pt x="13952" y="8420"/>
                  </a:cubicBezTo>
                  <a:cubicBezTo>
                    <a:pt x="15776" y="7296"/>
                    <a:pt x="16627" y="4925"/>
                    <a:pt x="16140" y="2858"/>
                  </a:cubicBezTo>
                  <a:cubicBezTo>
                    <a:pt x="16080" y="2554"/>
                    <a:pt x="15958" y="2189"/>
                    <a:pt x="15685" y="2007"/>
                  </a:cubicBezTo>
                  <a:cubicBezTo>
                    <a:pt x="15107" y="1642"/>
                    <a:pt x="14347" y="2250"/>
                    <a:pt x="14043" y="2858"/>
                  </a:cubicBezTo>
                  <a:cubicBezTo>
                    <a:pt x="12797" y="5350"/>
                    <a:pt x="15168" y="8724"/>
                    <a:pt x="17964" y="8694"/>
                  </a:cubicBezTo>
                  <a:cubicBezTo>
                    <a:pt x="20791" y="8663"/>
                    <a:pt x="22979" y="5593"/>
                    <a:pt x="22402" y="2797"/>
                  </a:cubicBezTo>
                  <a:cubicBezTo>
                    <a:pt x="22372" y="2645"/>
                    <a:pt x="22341" y="2554"/>
                    <a:pt x="22250" y="2432"/>
                  </a:cubicBezTo>
                  <a:cubicBezTo>
                    <a:pt x="21855" y="1916"/>
                    <a:pt x="21095" y="2645"/>
                    <a:pt x="21004" y="3314"/>
                  </a:cubicBezTo>
                  <a:cubicBezTo>
                    <a:pt x="20700" y="5472"/>
                    <a:pt x="22250" y="7752"/>
                    <a:pt x="24378" y="8238"/>
                  </a:cubicBezTo>
                  <a:cubicBezTo>
                    <a:pt x="26505" y="8724"/>
                    <a:pt x="28907" y="7417"/>
                    <a:pt x="29606" y="5320"/>
                  </a:cubicBezTo>
                  <a:cubicBezTo>
                    <a:pt x="30001" y="4013"/>
                    <a:pt x="29667" y="2341"/>
                    <a:pt x="28420" y="1794"/>
                  </a:cubicBezTo>
                  <a:cubicBezTo>
                    <a:pt x="27053" y="3253"/>
                    <a:pt x="27053" y="5837"/>
                    <a:pt x="28451" y="7326"/>
                  </a:cubicBezTo>
                  <a:cubicBezTo>
                    <a:pt x="29849" y="8815"/>
                    <a:pt x="32402" y="8998"/>
                    <a:pt x="34013" y="7721"/>
                  </a:cubicBezTo>
                  <a:cubicBezTo>
                    <a:pt x="35594" y="6414"/>
                    <a:pt x="35928" y="3861"/>
                    <a:pt x="34773" y="2250"/>
                  </a:cubicBezTo>
                  <a:cubicBezTo>
                    <a:pt x="34682" y="2159"/>
                    <a:pt x="34621" y="2037"/>
                    <a:pt x="34530" y="2007"/>
                  </a:cubicBezTo>
                  <a:cubicBezTo>
                    <a:pt x="34226" y="1855"/>
                    <a:pt x="33892" y="2189"/>
                    <a:pt x="33770" y="2493"/>
                  </a:cubicBezTo>
                  <a:cubicBezTo>
                    <a:pt x="31825" y="6657"/>
                    <a:pt x="36962" y="11703"/>
                    <a:pt x="40791" y="8420"/>
                  </a:cubicBezTo>
                  <a:cubicBezTo>
                    <a:pt x="42159" y="7265"/>
                    <a:pt x="42767" y="5289"/>
                    <a:pt x="42524" y="3496"/>
                  </a:cubicBezTo>
                  <a:cubicBezTo>
                    <a:pt x="42463" y="3314"/>
                    <a:pt x="42433" y="3071"/>
                    <a:pt x="42311" y="2919"/>
                  </a:cubicBezTo>
                  <a:cubicBezTo>
                    <a:pt x="41825" y="2280"/>
                    <a:pt x="40761" y="2797"/>
                    <a:pt x="40396" y="3527"/>
                  </a:cubicBezTo>
                  <a:cubicBezTo>
                    <a:pt x="39576" y="5046"/>
                    <a:pt x="40183" y="7052"/>
                    <a:pt x="41582" y="8055"/>
                  </a:cubicBezTo>
                  <a:cubicBezTo>
                    <a:pt x="43010" y="9028"/>
                    <a:pt x="44986" y="8967"/>
                    <a:pt x="46415" y="8086"/>
                  </a:cubicBezTo>
                  <a:cubicBezTo>
                    <a:pt x="47874" y="7174"/>
                    <a:pt x="48816" y="5593"/>
                    <a:pt x="49029" y="3861"/>
                  </a:cubicBezTo>
                  <a:cubicBezTo>
                    <a:pt x="49120" y="3344"/>
                    <a:pt x="49089" y="2736"/>
                    <a:pt x="48664" y="2432"/>
                  </a:cubicBezTo>
                  <a:cubicBezTo>
                    <a:pt x="48086" y="2007"/>
                    <a:pt x="47296" y="2493"/>
                    <a:pt x="46901" y="3101"/>
                  </a:cubicBezTo>
                  <a:cubicBezTo>
                    <a:pt x="45898" y="4682"/>
                    <a:pt x="46293" y="6900"/>
                    <a:pt x="47722" y="8116"/>
                  </a:cubicBezTo>
                  <a:cubicBezTo>
                    <a:pt x="49120" y="9332"/>
                    <a:pt x="51278" y="9454"/>
                    <a:pt x="52919" y="8542"/>
                  </a:cubicBezTo>
                  <a:cubicBezTo>
                    <a:pt x="54500" y="7630"/>
                    <a:pt x="55503" y="5776"/>
                    <a:pt x="55503" y="3922"/>
                  </a:cubicBezTo>
                  <a:cubicBezTo>
                    <a:pt x="55503" y="3405"/>
                    <a:pt x="55169" y="2706"/>
                    <a:pt x="54713" y="2919"/>
                  </a:cubicBezTo>
                  <a:cubicBezTo>
                    <a:pt x="54621" y="2949"/>
                    <a:pt x="54561" y="3040"/>
                    <a:pt x="54500" y="3071"/>
                  </a:cubicBezTo>
                  <a:cubicBezTo>
                    <a:pt x="53406" y="4165"/>
                    <a:pt x="53193" y="6080"/>
                    <a:pt x="53983" y="7417"/>
                  </a:cubicBezTo>
                  <a:cubicBezTo>
                    <a:pt x="54773" y="8724"/>
                    <a:pt x="56567" y="9423"/>
                    <a:pt x="58056" y="8967"/>
                  </a:cubicBezTo>
                </a:path>
              </a:pathLst>
            </a:custGeom>
            <a:noFill/>
            <a:ln w="45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0"/>
            <p:cNvSpPr/>
            <p:nvPr/>
          </p:nvSpPr>
          <p:spPr>
            <a:xfrm>
              <a:off x="5116941" y="4190156"/>
              <a:ext cx="3041960" cy="568673"/>
            </a:xfrm>
            <a:custGeom>
              <a:avLst/>
              <a:gdLst/>
              <a:ahLst/>
              <a:cxnLst/>
              <a:rect l="l" t="t" r="r" b="b"/>
              <a:pathLst>
                <a:path w="62281" h="11643" fill="none" extrusionOk="0">
                  <a:moveTo>
                    <a:pt x="1763" y="913"/>
                  </a:moveTo>
                  <a:cubicBezTo>
                    <a:pt x="0" y="3983"/>
                    <a:pt x="2401" y="8542"/>
                    <a:pt x="5927" y="8815"/>
                  </a:cubicBezTo>
                  <a:cubicBezTo>
                    <a:pt x="9453" y="9089"/>
                    <a:pt x="12554" y="4986"/>
                    <a:pt x="11277" y="1673"/>
                  </a:cubicBezTo>
                  <a:cubicBezTo>
                    <a:pt x="9362" y="3162"/>
                    <a:pt x="9210" y="6353"/>
                    <a:pt x="10760" y="8177"/>
                  </a:cubicBezTo>
                  <a:cubicBezTo>
                    <a:pt x="12341" y="10031"/>
                    <a:pt x="15289" y="10366"/>
                    <a:pt x="17447" y="9241"/>
                  </a:cubicBezTo>
                  <a:cubicBezTo>
                    <a:pt x="19575" y="8086"/>
                    <a:pt x="20852" y="5624"/>
                    <a:pt x="20852" y="3162"/>
                  </a:cubicBezTo>
                  <a:cubicBezTo>
                    <a:pt x="20487" y="3162"/>
                    <a:pt x="20092" y="3344"/>
                    <a:pt x="19849" y="3618"/>
                  </a:cubicBezTo>
                  <a:cubicBezTo>
                    <a:pt x="18268" y="4955"/>
                    <a:pt x="18238" y="7630"/>
                    <a:pt x="19697" y="9089"/>
                  </a:cubicBezTo>
                  <a:cubicBezTo>
                    <a:pt x="21125" y="10518"/>
                    <a:pt x="23678" y="10639"/>
                    <a:pt x="25320" y="9393"/>
                  </a:cubicBezTo>
                  <a:cubicBezTo>
                    <a:pt x="26931" y="8177"/>
                    <a:pt x="27599" y="5867"/>
                    <a:pt x="27022" y="3891"/>
                  </a:cubicBezTo>
                  <a:cubicBezTo>
                    <a:pt x="25077" y="4651"/>
                    <a:pt x="24408" y="7387"/>
                    <a:pt x="25563" y="9119"/>
                  </a:cubicBezTo>
                  <a:cubicBezTo>
                    <a:pt x="26718" y="10822"/>
                    <a:pt x="29241" y="11338"/>
                    <a:pt x="31125" y="10426"/>
                  </a:cubicBezTo>
                  <a:cubicBezTo>
                    <a:pt x="32980" y="9454"/>
                    <a:pt x="34074" y="7387"/>
                    <a:pt x="34074" y="5290"/>
                  </a:cubicBezTo>
                  <a:cubicBezTo>
                    <a:pt x="34074" y="4682"/>
                    <a:pt x="33375" y="3922"/>
                    <a:pt x="33101" y="4439"/>
                  </a:cubicBezTo>
                  <a:cubicBezTo>
                    <a:pt x="31004" y="5928"/>
                    <a:pt x="32068" y="9819"/>
                    <a:pt x="34560" y="10457"/>
                  </a:cubicBezTo>
                  <a:cubicBezTo>
                    <a:pt x="37083" y="11095"/>
                    <a:pt x="39697" y="8998"/>
                    <a:pt x="40274" y="6475"/>
                  </a:cubicBezTo>
                  <a:cubicBezTo>
                    <a:pt x="40548" y="5290"/>
                    <a:pt x="40335" y="3891"/>
                    <a:pt x="39393" y="3162"/>
                  </a:cubicBezTo>
                  <a:cubicBezTo>
                    <a:pt x="37752" y="4742"/>
                    <a:pt x="37600" y="7691"/>
                    <a:pt x="39089" y="9423"/>
                  </a:cubicBezTo>
                  <a:cubicBezTo>
                    <a:pt x="40578" y="11186"/>
                    <a:pt x="43466" y="11521"/>
                    <a:pt x="45320" y="10153"/>
                  </a:cubicBezTo>
                  <a:cubicBezTo>
                    <a:pt x="47174" y="8785"/>
                    <a:pt x="47691" y="5928"/>
                    <a:pt x="46414" y="3983"/>
                  </a:cubicBezTo>
                  <a:cubicBezTo>
                    <a:pt x="44682" y="5563"/>
                    <a:pt x="44955" y="8755"/>
                    <a:pt x="46810" y="10183"/>
                  </a:cubicBezTo>
                  <a:cubicBezTo>
                    <a:pt x="48664" y="11642"/>
                    <a:pt x="51642" y="11186"/>
                    <a:pt x="53162" y="9393"/>
                  </a:cubicBezTo>
                  <a:cubicBezTo>
                    <a:pt x="54682" y="7600"/>
                    <a:pt x="54743" y="4803"/>
                    <a:pt x="53497" y="2828"/>
                  </a:cubicBezTo>
                  <a:cubicBezTo>
                    <a:pt x="51977" y="4195"/>
                    <a:pt x="51551" y="6688"/>
                    <a:pt x="52585" y="8481"/>
                  </a:cubicBezTo>
                  <a:cubicBezTo>
                    <a:pt x="53618" y="10274"/>
                    <a:pt x="55959" y="11186"/>
                    <a:pt x="57934" y="10578"/>
                  </a:cubicBezTo>
                  <a:cubicBezTo>
                    <a:pt x="59880" y="9971"/>
                    <a:pt x="61217" y="8056"/>
                    <a:pt x="61734" y="6080"/>
                  </a:cubicBezTo>
                  <a:cubicBezTo>
                    <a:pt x="62281" y="4104"/>
                    <a:pt x="62068" y="2007"/>
                    <a:pt x="61916" y="1"/>
                  </a:cubicBezTo>
                </a:path>
              </a:pathLst>
            </a:custGeom>
            <a:noFill/>
            <a:ln w="45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0"/>
            <p:cNvSpPr/>
            <p:nvPr/>
          </p:nvSpPr>
          <p:spPr>
            <a:xfrm>
              <a:off x="4778425" y="4680079"/>
              <a:ext cx="4140623" cy="541908"/>
            </a:xfrm>
            <a:custGeom>
              <a:avLst/>
              <a:gdLst/>
              <a:ahLst/>
              <a:cxnLst/>
              <a:rect l="l" t="t" r="r" b="b"/>
              <a:pathLst>
                <a:path w="84775" h="11095" fill="none" extrusionOk="0">
                  <a:moveTo>
                    <a:pt x="1855" y="0"/>
                  </a:moveTo>
                  <a:cubicBezTo>
                    <a:pt x="1" y="2766"/>
                    <a:pt x="2220" y="7113"/>
                    <a:pt x="5503" y="7326"/>
                  </a:cubicBezTo>
                  <a:cubicBezTo>
                    <a:pt x="8755" y="7569"/>
                    <a:pt x="11491" y="3496"/>
                    <a:pt x="10062" y="547"/>
                  </a:cubicBezTo>
                  <a:cubicBezTo>
                    <a:pt x="8937" y="578"/>
                    <a:pt x="8573" y="2006"/>
                    <a:pt x="8603" y="3161"/>
                  </a:cubicBezTo>
                  <a:cubicBezTo>
                    <a:pt x="8725" y="5107"/>
                    <a:pt x="9424" y="7326"/>
                    <a:pt x="11308" y="7934"/>
                  </a:cubicBezTo>
                  <a:cubicBezTo>
                    <a:pt x="12615" y="8359"/>
                    <a:pt x="14135" y="7751"/>
                    <a:pt x="15138" y="6718"/>
                  </a:cubicBezTo>
                  <a:cubicBezTo>
                    <a:pt x="16111" y="5715"/>
                    <a:pt x="16688" y="4377"/>
                    <a:pt x="17235" y="3070"/>
                  </a:cubicBezTo>
                  <a:cubicBezTo>
                    <a:pt x="17478" y="2432"/>
                    <a:pt x="17418" y="1338"/>
                    <a:pt x="16719" y="1490"/>
                  </a:cubicBezTo>
                  <a:cubicBezTo>
                    <a:pt x="14804" y="3769"/>
                    <a:pt x="16354" y="7934"/>
                    <a:pt x="19302" y="8389"/>
                  </a:cubicBezTo>
                  <a:cubicBezTo>
                    <a:pt x="22281" y="8845"/>
                    <a:pt x="25017" y="5320"/>
                    <a:pt x="23831" y="2584"/>
                  </a:cubicBezTo>
                  <a:cubicBezTo>
                    <a:pt x="23710" y="2371"/>
                    <a:pt x="23618" y="2128"/>
                    <a:pt x="23375" y="2006"/>
                  </a:cubicBezTo>
                  <a:cubicBezTo>
                    <a:pt x="22707" y="1702"/>
                    <a:pt x="22281" y="2766"/>
                    <a:pt x="22281" y="3496"/>
                  </a:cubicBezTo>
                  <a:cubicBezTo>
                    <a:pt x="22281" y="5441"/>
                    <a:pt x="22463" y="7751"/>
                    <a:pt x="24105" y="8785"/>
                  </a:cubicBezTo>
                  <a:cubicBezTo>
                    <a:pt x="25594" y="9727"/>
                    <a:pt x="27722" y="9089"/>
                    <a:pt x="28877" y="7751"/>
                  </a:cubicBezTo>
                  <a:cubicBezTo>
                    <a:pt x="30062" y="6414"/>
                    <a:pt x="30518" y="4651"/>
                    <a:pt x="30822" y="2888"/>
                  </a:cubicBezTo>
                  <a:cubicBezTo>
                    <a:pt x="30366" y="2067"/>
                    <a:pt x="29150" y="3009"/>
                    <a:pt x="28968" y="3921"/>
                  </a:cubicBezTo>
                  <a:cubicBezTo>
                    <a:pt x="28482" y="6627"/>
                    <a:pt x="30609" y="9453"/>
                    <a:pt x="33345" y="9757"/>
                  </a:cubicBezTo>
                  <a:cubicBezTo>
                    <a:pt x="36050" y="10031"/>
                    <a:pt x="38725" y="7660"/>
                    <a:pt x="38816" y="4924"/>
                  </a:cubicBezTo>
                  <a:cubicBezTo>
                    <a:pt x="38847" y="3921"/>
                    <a:pt x="38391" y="2736"/>
                    <a:pt x="37418" y="2402"/>
                  </a:cubicBezTo>
                  <a:cubicBezTo>
                    <a:pt x="36962" y="3830"/>
                    <a:pt x="36506" y="5350"/>
                    <a:pt x="36658" y="6839"/>
                  </a:cubicBezTo>
                  <a:cubicBezTo>
                    <a:pt x="36810" y="8359"/>
                    <a:pt x="37661" y="9909"/>
                    <a:pt x="39120" y="10365"/>
                  </a:cubicBezTo>
                  <a:cubicBezTo>
                    <a:pt x="41126" y="11003"/>
                    <a:pt x="43193" y="9362"/>
                    <a:pt x="44166" y="7447"/>
                  </a:cubicBezTo>
                  <a:cubicBezTo>
                    <a:pt x="45017" y="5927"/>
                    <a:pt x="45351" y="3830"/>
                    <a:pt x="44166" y="2554"/>
                  </a:cubicBezTo>
                  <a:cubicBezTo>
                    <a:pt x="42069" y="4256"/>
                    <a:pt x="42190" y="7994"/>
                    <a:pt x="44409" y="9545"/>
                  </a:cubicBezTo>
                  <a:cubicBezTo>
                    <a:pt x="46598" y="11095"/>
                    <a:pt x="50184" y="10000"/>
                    <a:pt x="51096" y="7447"/>
                  </a:cubicBezTo>
                  <a:cubicBezTo>
                    <a:pt x="51400" y="6627"/>
                    <a:pt x="52160" y="4712"/>
                    <a:pt x="51552" y="3921"/>
                  </a:cubicBezTo>
                  <a:cubicBezTo>
                    <a:pt x="50883" y="3040"/>
                    <a:pt x="50397" y="4164"/>
                    <a:pt x="50245" y="4803"/>
                  </a:cubicBezTo>
                  <a:cubicBezTo>
                    <a:pt x="49971" y="5958"/>
                    <a:pt x="50245" y="7295"/>
                    <a:pt x="51005" y="8237"/>
                  </a:cubicBezTo>
                  <a:cubicBezTo>
                    <a:pt x="52221" y="9757"/>
                    <a:pt x="54652" y="10152"/>
                    <a:pt x="56294" y="9119"/>
                  </a:cubicBezTo>
                  <a:cubicBezTo>
                    <a:pt x="57175" y="8541"/>
                    <a:pt x="57783" y="7599"/>
                    <a:pt x="57996" y="6566"/>
                  </a:cubicBezTo>
                  <a:cubicBezTo>
                    <a:pt x="58148" y="5897"/>
                    <a:pt x="58270" y="4803"/>
                    <a:pt x="57570" y="4408"/>
                  </a:cubicBezTo>
                  <a:cubicBezTo>
                    <a:pt x="56476" y="3800"/>
                    <a:pt x="56111" y="5867"/>
                    <a:pt x="56051" y="6566"/>
                  </a:cubicBezTo>
                  <a:cubicBezTo>
                    <a:pt x="56020" y="7782"/>
                    <a:pt x="56324" y="9119"/>
                    <a:pt x="57327" y="9848"/>
                  </a:cubicBezTo>
                  <a:cubicBezTo>
                    <a:pt x="58482" y="10730"/>
                    <a:pt x="60245" y="10365"/>
                    <a:pt x="61309" y="9393"/>
                  </a:cubicBezTo>
                  <a:cubicBezTo>
                    <a:pt x="62403" y="8450"/>
                    <a:pt x="62950" y="6991"/>
                    <a:pt x="63346" y="5623"/>
                  </a:cubicBezTo>
                  <a:cubicBezTo>
                    <a:pt x="63558" y="4955"/>
                    <a:pt x="63710" y="4134"/>
                    <a:pt x="63406" y="3526"/>
                  </a:cubicBezTo>
                  <a:cubicBezTo>
                    <a:pt x="63042" y="2888"/>
                    <a:pt x="61978" y="2675"/>
                    <a:pt x="61643" y="3313"/>
                  </a:cubicBezTo>
                  <a:cubicBezTo>
                    <a:pt x="61491" y="3587"/>
                    <a:pt x="61491" y="3891"/>
                    <a:pt x="61522" y="4134"/>
                  </a:cubicBezTo>
                  <a:cubicBezTo>
                    <a:pt x="61613" y="5593"/>
                    <a:pt x="61674" y="7082"/>
                    <a:pt x="62403" y="8329"/>
                  </a:cubicBezTo>
                  <a:cubicBezTo>
                    <a:pt x="63133" y="9575"/>
                    <a:pt x="64653" y="10487"/>
                    <a:pt x="66020" y="10000"/>
                  </a:cubicBezTo>
                  <a:cubicBezTo>
                    <a:pt x="67449" y="9514"/>
                    <a:pt x="68027" y="7842"/>
                    <a:pt x="68452" y="6383"/>
                  </a:cubicBezTo>
                  <a:cubicBezTo>
                    <a:pt x="68634" y="5745"/>
                    <a:pt x="68786" y="4043"/>
                    <a:pt x="68209" y="3526"/>
                  </a:cubicBezTo>
                  <a:cubicBezTo>
                    <a:pt x="67084" y="2614"/>
                    <a:pt x="67510" y="6718"/>
                    <a:pt x="67601" y="7234"/>
                  </a:cubicBezTo>
                  <a:cubicBezTo>
                    <a:pt x="67996" y="8511"/>
                    <a:pt x="69090" y="9696"/>
                    <a:pt x="70458" y="9818"/>
                  </a:cubicBezTo>
                  <a:cubicBezTo>
                    <a:pt x="72616" y="9970"/>
                    <a:pt x="74075" y="7569"/>
                    <a:pt x="74622" y="5441"/>
                  </a:cubicBezTo>
                  <a:cubicBezTo>
                    <a:pt x="74866" y="4651"/>
                    <a:pt x="75322" y="2462"/>
                    <a:pt x="73984" y="2310"/>
                  </a:cubicBezTo>
                  <a:cubicBezTo>
                    <a:pt x="72008" y="2098"/>
                    <a:pt x="73437" y="6718"/>
                    <a:pt x="73771" y="7538"/>
                  </a:cubicBezTo>
                  <a:cubicBezTo>
                    <a:pt x="73984" y="8086"/>
                    <a:pt x="74258" y="8693"/>
                    <a:pt x="74683" y="9149"/>
                  </a:cubicBezTo>
                  <a:cubicBezTo>
                    <a:pt x="75443" y="9909"/>
                    <a:pt x="76598" y="10061"/>
                    <a:pt x="77662" y="9879"/>
                  </a:cubicBezTo>
                  <a:cubicBezTo>
                    <a:pt x="80823" y="9362"/>
                    <a:pt x="82951" y="6535"/>
                    <a:pt x="84775" y="3921"/>
                  </a:cubicBezTo>
                </a:path>
              </a:pathLst>
            </a:custGeom>
            <a:noFill/>
            <a:ln w="45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0"/>
            <p:cNvSpPr/>
            <p:nvPr/>
          </p:nvSpPr>
          <p:spPr>
            <a:xfrm>
              <a:off x="5636511" y="3283130"/>
              <a:ext cx="1891426" cy="388982"/>
            </a:xfrm>
            <a:custGeom>
              <a:avLst/>
              <a:gdLst/>
              <a:ahLst/>
              <a:cxnLst/>
              <a:rect l="l" t="t" r="r" b="b"/>
              <a:pathLst>
                <a:path w="38725" h="7964" fill="none" extrusionOk="0">
                  <a:moveTo>
                    <a:pt x="1" y="2705"/>
                  </a:moveTo>
                  <a:cubicBezTo>
                    <a:pt x="335" y="5654"/>
                    <a:pt x="3466" y="7964"/>
                    <a:pt x="6353" y="7447"/>
                  </a:cubicBezTo>
                  <a:cubicBezTo>
                    <a:pt x="9271" y="6900"/>
                    <a:pt x="11399" y="3678"/>
                    <a:pt x="10670" y="790"/>
                  </a:cubicBezTo>
                  <a:cubicBezTo>
                    <a:pt x="10609" y="456"/>
                    <a:pt x="10335" y="0"/>
                    <a:pt x="10001" y="61"/>
                  </a:cubicBezTo>
                  <a:cubicBezTo>
                    <a:pt x="9849" y="122"/>
                    <a:pt x="9697" y="213"/>
                    <a:pt x="9606" y="365"/>
                  </a:cubicBezTo>
                  <a:cubicBezTo>
                    <a:pt x="7904" y="2553"/>
                    <a:pt x="9484" y="6231"/>
                    <a:pt x="12189" y="6748"/>
                  </a:cubicBezTo>
                  <a:cubicBezTo>
                    <a:pt x="14895" y="7295"/>
                    <a:pt x="17661" y="4985"/>
                    <a:pt x="17965" y="2249"/>
                  </a:cubicBezTo>
                  <a:cubicBezTo>
                    <a:pt x="18056" y="1672"/>
                    <a:pt x="17965" y="1034"/>
                    <a:pt x="17539" y="669"/>
                  </a:cubicBezTo>
                  <a:cubicBezTo>
                    <a:pt x="16688" y="0"/>
                    <a:pt x="15472" y="1094"/>
                    <a:pt x="15229" y="2189"/>
                  </a:cubicBezTo>
                  <a:cubicBezTo>
                    <a:pt x="14773" y="4711"/>
                    <a:pt x="17053" y="7325"/>
                    <a:pt x="19576" y="7204"/>
                  </a:cubicBezTo>
                  <a:cubicBezTo>
                    <a:pt x="22098" y="7113"/>
                    <a:pt x="24165" y="4316"/>
                    <a:pt x="23466" y="1854"/>
                  </a:cubicBezTo>
                  <a:cubicBezTo>
                    <a:pt x="23375" y="1398"/>
                    <a:pt x="22858" y="821"/>
                    <a:pt x="22463" y="1094"/>
                  </a:cubicBezTo>
                  <a:cubicBezTo>
                    <a:pt x="22342" y="1185"/>
                    <a:pt x="22250" y="1277"/>
                    <a:pt x="22220" y="1398"/>
                  </a:cubicBezTo>
                  <a:cubicBezTo>
                    <a:pt x="21308" y="3070"/>
                    <a:pt x="21886" y="5441"/>
                    <a:pt x="23436" y="6535"/>
                  </a:cubicBezTo>
                  <a:cubicBezTo>
                    <a:pt x="24986" y="7629"/>
                    <a:pt x="27387" y="7325"/>
                    <a:pt x="28633" y="5897"/>
                  </a:cubicBezTo>
                  <a:cubicBezTo>
                    <a:pt x="29910" y="4438"/>
                    <a:pt x="29910" y="2037"/>
                    <a:pt x="28603" y="638"/>
                  </a:cubicBezTo>
                  <a:cubicBezTo>
                    <a:pt x="27266" y="2492"/>
                    <a:pt x="27813" y="5380"/>
                    <a:pt x="29697" y="6657"/>
                  </a:cubicBezTo>
                  <a:cubicBezTo>
                    <a:pt x="31339" y="7721"/>
                    <a:pt x="33618" y="7477"/>
                    <a:pt x="35260" y="6444"/>
                  </a:cubicBezTo>
                  <a:cubicBezTo>
                    <a:pt x="36931" y="5380"/>
                    <a:pt x="38026" y="3648"/>
                    <a:pt x="38725" y="1824"/>
                  </a:cubicBezTo>
                </a:path>
              </a:pathLst>
            </a:custGeom>
            <a:noFill/>
            <a:ln w="45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0"/>
            <p:cNvSpPr/>
            <p:nvPr/>
          </p:nvSpPr>
          <p:spPr>
            <a:xfrm>
              <a:off x="6602466" y="3158755"/>
              <a:ext cx="1696986" cy="637719"/>
            </a:xfrm>
            <a:custGeom>
              <a:avLst/>
              <a:gdLst/>
              <a:ahLst/>
              <a:cxnLst/>
              <a:rect l="l" t="t" r="r" b="b"/>
              <a:pathLst>
                <a:path w="29242" h="10989" extrusionOk="0">
                  <a:moveTo>
                    <a:pt x="15088" y="1"/>
                  </a:moveTo>
                  <a:cubicBezTo>
                    <a:pt x="8172" y="1"/>
                    <a:pt x="1687" y="4619"/>
                    <a:pt x="1" y="10519"/>
                  </a:cubicBezTo>
                  <a:cubicBezTo>
                    <a:pt x="1764" y="10732"/>
                    <a:pt x="3588" y="10884"/>
                    <a:pt x="5411" y="10944"/>
                  </a:cubicBezTo>
                  <a:cubicBezTo>
                    <a:pt x="6340" y="10975"/>
                    <a:pt x="7268" y="10989"/>
                    <a:pt x="8195" y="10989"/>
                  </a:cubicBezTo>
                  <a:cubicBezTo>
                    <a:pt x="11818" y="10989"/>
                    <a:pt x="15429" y="10786"/>
                    <a:pt x="19059" y="10640"/>
                  </a:cubicBezTo>
                  <a:cubicBezTo>
                    <a:pt x="20352" y="10605"/>
                    <a:pt x="21649" y="10579"/>
                    <a:pt x="22948" y="10579"/>
                  </a:cubicBezTo>
                  <a:cubicBezTo>
                    <a:pt x="25041" y="10579"/>
                    <a:pt x="27141" y="10647"/>
                    <a:pt x="29242" y="10853"/>
                  </a:cubicBezTo>
                  <a:cubicBezTo>
                    <a:pt x="28360" y="4987"/>
                    <a:pt x="22038" y="124"/>
                    <a:pt x="15290" y="2"/>
                  </a:cubicBezTo>
                  <a:cubicBezTo>
                    <a:pt x="15222" y="1"/>
                    <a:pt x="15155" y="1"/>
                    <a:pt x="15088" y="1"/>
                  </a:cubicBezTo>
                  <a:close/>
                </a:path>
              </a:pathLst>
            </a:custGeom>
            <a:solidFill>
              <a:srgbClr val="BDE604">
                <a:alpha val="57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0"/>
            <p:cNvSpPr/>
            <p:nvPr/>
          </p:nvSpPr>
          <p:spPr>
            <a:xfrm>
              <a:off x="7106625" y="3634118"/>
              <a:ext cx="1711088" cy="688207"/>
            </a:xfrm>
            <a:custGeom>
              <a:avLst/>
              <a:gdLst/>
              <a:ahLst/>
              <a:cxnLst/>
              <a:rect l="l" t="t" r="r" b="b"/>
              <a:pathLst>
                <a:path w="29485" h="11859" extrusionOk="0">
                  <a:moveTo>
                    <a:pt x="15087" y="1"/>
                  </a:moveTo>
                  <a:cubicBezTo>
                    <a:pt x="8036" y="1"/>
                    <a:pt x="1497" y="4869"/>
                    <a:pt x="0" y="10947"/>
                  </a:cubicBezTo>
                  <a:lnTo>
                    <a:pt x="29484" y="11859"/>
                  </a:lnTo>
                  <a:cubicBezTo>
                    <a:pt x="29210" y="5567"/>
                    <a:pt x="22615" y="96"/>
                    <a:pt x="15411" y="4"/>
                  </a:cubicBezTo>
                  <a:cubicBezTo>
                    <a:pt x="15303" y="2"/>
                    <a:pt x="15195" y="1"/>
                    <a:pt x="15087" y="1"/>
                  </a:cubicBezTo>
                  <a:close/>
                </a:path>
              </a:pathLst>
            </a:custGeom>
            <a:solidFill>
              <a:srgbClr val="078CF5">
                <a:alpha val="57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6" name="Google Shape;246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14850" y="3000375"/>
              <a:ext cx="4429150" cy="4429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7" name="Google Shape;247;p10"/>
          <p:cNvSpPr txBox="1">
            <a:spLocks noGrp="1"/>
          </p:cNvSpPr>
          <p:nvPr>
            <p:ph type="title"/>
          </p:nvPr>
        </p:nvSpPr>
        <p:spPr>
          <a:xfrm>
            <a:off x="713225" y="1654050"/>
            <a:ext cx="5058900" cy="18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3"/>
          <p:cNvSpPr txBox="1">
            <a:spLocks noGrp="1"/>
          </p:cNvSpPr>
          <p:nvPr>
            <p:ph type="subTitle" idx="1"/>
          </p:nvPr>
        </p:nvSpPr>
        <p:spPr>
          <a:xfrm>
            <a:off x="701591" y="1747656"/>
            <a:ext cx="38589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000">
                <a:latin typeface="Bowlby One"/>
                <a:ea typeface="Bowlby One"/>
                <a:cs typeface="Bowlby One"/>
                <a:sym typeface="Bowlby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>
            <a:endParaRPr/>
          </a:p>
        </p:txBody>
      </p:sp>
      <p:sp>
        <p:nvSpPr>
          <p:cNvPr id="319" name="Google Shape;319;p13"/>
          <p:cNvSpPr txBox="1">
            <a:spLocks noGrp="1"/>
          </p:cNvSpPr>
          <p:nvPr>
            <p:ph type="title" hasCustomPrompt="1"/>
          </p:nvPr>
        </p:nvSpPr>
        <p:spPr>
          <a:xfrm>
            <a:off x="766321" y="1098608"/>
            <a:ext cx="3729300" cy="7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20" name="Google Shape;320;p13"/>
          <p:cNvSpPr txBox="1">
            <a:spLocks noGrp="1"/>
          </p:cNvSpPr>
          <p:nvPr>
            <p:ph type="subTitle" idx="2"/>
          </p:nvPr>
        </p:nvSpPr>
        <p:spPr>
          <a:xfrm>
            <a:off x="1173125" y="2118900"/>
            <a:ext cx="29160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13"/>
          <p:cNvSpPr txBox="1">
            <a:spLocks noGrp="1"/>
          </p:cNvSpPr>
          <p:nvPr>
            <p:ph type="subTitle" idx="3"/>
          </p:nvPr>
        </p:nvSpPr>
        <p:spPr>
          <a:xfrm>
            <a:off x="713265" y="3549521"/>
            <a:ext cx="38589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000">
                <a:latin typeface="Bowlby One"/>
                <a:ea typeface="Bowlby One"/>
                <a:cs typeface="Bowlby One"/>
                <a:sym typeface="Bowlby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>
            <a:endParaRPr/>
          </a:p>
        </p:txBody>
      </p:sp>
      <p:sp>
        <p:nvSpPr>
          <p:cNvPr id="322" name="Google Shape;322;p13"/>
          <p:cNvSpPr txBox="1">
            <a:spLocks noGrp="1"/>
          </p:cNvSpPr>
          <p:nvPr>
            <p:ph type="title" idx="4" hasCustomPrompt="1"/>
          </p:nvPr>
        </p:nvSpPr>
        <p:spPr>
          <a:xfrm>
            <a:off x="777992" y="2900477"/>
            <a:ext cx="3729300" cy="7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23" name="Google Shape;323;p13"/>
          <p:cNvSpPr txBox="1">
            <a:spLocks noGrp="1"/>
          </p:cNvSpPr>
          <p:nvPr>
            <p:ph type="subTitle" idx="5"/>
          </p:nvPr>
        </p:nvSpPr>
        <p:spPr>
          <a:xfrm>
            <a:off x="1170432" y="3920772"/>
            <a:ext cx="29169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13"/>
          <p:cNvSpPr txBox="1">
            <a:spLocks noGrp="1"/>
          </p:cNvSpPr>
          <p:nvPr>
            <p:ph type="subTitle" idx="6"/>
          </p:nvPr>
        </p:nvSpPr>
        <p:spPr>
          <a:xfrm>
            <a:off x="4572170" y="1747641"/>
            <a:ext cx="38589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000">
                <a:latin typeface="Bowlby One"/>
                <a:ea typeface="Bowlby One"/>
                <a:cs typeface="Bowlby One"/>
                <a:sym typeface="Bowlby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>
            <a:endParaRPr/>
          </a:p>
        </p:txBody>
      </p:sp>
      <p:sp>
        <p:nvSpPr>
          <p:cNvPr id="325" name="Google Shape;325;p13"/>
          <p:cNvSpPr txBox="1">
            <a:spLocks noGrp="1"/>
          </p:cNvSpPr>
          <p:nvPr>
            <p:ph type="title" idx="7" hasCustomPrompt="1"/>
          </p:nvPr>
        </p:nvSpPr>
        <p:spPr>
          <a:xfrm>
            <a:off x="4636900" y="1098596"/>
            <a:ext cx="3729300" cy="7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26" name="Google Shape;326;p13"/>
          <p:cNvSpPr txBox="1">
            <a:spLocks noGrp="1"/>
          </p:cNvSpPr>
          <p:nvPr>
            <p:ph type="subTitle" idx="8"/>
          </p:nvPr>
        </p:nvSpPr>
        <p:spPr>
          <a:xfrm>
            <a:off x="5042800" y="2121408"/>
            <a:ext cx="29169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13"/>
          <p:cNvSpPr txBox="1">
            <a:spLocks noGrp="1"/>
          </p:cNvSpPr>
          <p:nvPr>
            <p:ph type="subTitle" idx="9"/>
          </p:nvPr>
        </p:nvSpPr>
        <p:spPr>
          <a:xfrm>
            <a:off x="4571865" y="3549524"/>
            <a:ext cx="38589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000">
                <a:latin typeface="Bowlby One"/>
                <a:ea typeface="Bowlby One"/>
                <a:cs typeface="Bowlby One"/>
                <a:sym typeface="Bowlby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>
            <a:endParaRPr/>
          </a:p>
        </p:txBody>
      </p:sp>
      <p:sp>
        <p:nvSpPr>
          <p:cNvPr id="328" name="Google Shape;328;p13"/>
          <p:cNvSpPr txBox="1">
            <a:spLocks noGrp="1"/>
          </p:cNvSpPr>
          <p:nvPr>
            <p:ph type="title" idx="13" hasCustomPrompt="1"/>
          </p:nvPr>
        </p:nvSpPr>
        <p:spPr>
          <a:xfrm>
            <a:off x="4636595" y="2900477"/>
            <a:ext cx="3729300" cy="7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29" name="Google Shape;329;p13"/>
          <p:cNvSpPr txBox="1">
            <a:spLocks noGrp="1"/>
          </p:cNvSpPr>
          <p:nvPr>
            <p:ph type="subTitle" idx="14"/>
          </p:nvPr>
        </p:nvSpPr>
        <p:spPr>
          <a:xfrm>
            <a:off x="5047488" y="3920771"/>
            <a:ext cx="29169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13"/>
          <p:cNvSpPr txBox="1">
            <a:spLocks noGrp="1"/>
          </p:cNvSpPr>
          <p:nvPr>
            <p:ph type="title" idx="15"/>
          </p:nvPr>
        </p:nvSpPr>
        <p:spPr>
          <a:xfrm>
            <a:off x="713250" y="406737"/>
            <a:ext cx="7717500" cy="47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4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oogle Shape;332;p14"/>
          <p:cNvGrpSpPr/>
          <p:nvPr/>
        </p:nvGrpSpPr>
        <p:grpSpPr>
          <a:xfrm>
            <a:off x="6697200" y="93500"/>
            <a:ext cx="2446800" cy="3469650"/>
            <a:chOff x="6697200" y="93500"/>
            <a:chExt cx="2446800" cy="3469650"/>
          </a:xfrm>
        </p:grpSpPr>
        <p:sp>
          <p:nvSpPr>
            <p:cNvPr id="333" name="Google Shape;333;p14"/>
            <p:cNvSpPr/>
            <p:nvPr/>
          </p:nvSpPr>
          <p:spPr>
            <a:xfrm>
              <a:off x="7964362" y="170974"/>
              <a:ext cx="1056439" cy="1345545"/>
            </a:xfrm>
            <a:custGeom>
              <a:avLst/>
              <a:gdLst/>
              <a:ahLst/>
              <a:cxnLst/>
              <a:rect l="l" t="t" r="r" b="b"/>
              <a:pathLst>
                <a:path w="10312" h="13134" extrusionOk="0">
                  <a:moveTo>
                    <a:pt x="8997" y="1"/>
                  </a:moveTo>
                  <a:cubicBezTo>
                    <a:pt x="8837" y="1"/>
                    <a:pt x="8675" y="30"/>
                    <a:pt x="8518" y="94"/>
                  </a:cubicBezTo>
                  <a:cubicBezTo>
                    <a:pt x="8488" y="155"/>
                    <a:pt x="8457" y="155"/>
                    <a:pt x="8427" y="185"/>
                  </a:cubicBezTo>
                  <a:cubicBezTo>
                    <a:pt x="8001" y="398"/>
                    <a:pt x="7728" y="823"/>
                    <a:pt x="7545" y="1249"/>
                  </a:cubicBezTo>
                  <a:cubicBezTo>
                    <a:pt x="7363" y="1735"/>
                    <a:pt x="7302" y="2222"/>
                    <a:pt x="7272" y="2769"/>
                  </a:cubicBezTo>
                  <a:cubicBezTo>
                    <a:pt x="6512" y="2130"/>
                    <a:pt x="5630" y="1523"/>
                    <a:pt x="4658" y="1523"/>
                  </a:cubicBezTo>
                  <a:cubicBezTo>
                    <a:pt x="3016" y="1523"/>
                    <a:pt x="1922" y="3255"/>
                    <a:pt x="1952" y="4744"/>
                  </a:cubicBezTo>
                  <a:cubicBezTo>
                    <a:pt x="1952" y="5626"/>
                    <a:pt x="2378" y="6538"/>
                    <a:pt x="3016" y="7146"/>
                  </a:cubicBezTo>
                  <a:cubicBezTo>
                    <a:pt x="2074" y="7480"/>
                    <a:pt x="1284" y="8240"/>
                    <a:pt x="919" y="9182"/>
                  </a:cubicBezTo>
                  <a:cubicBezTo>
                    <a:pt x="1" y="11595"/>
                    <a:pt x="2026" y="13133"/>
                    <a:pt x="3767" y="13133"/>
                  </a:cubicBezTo>
                  <a:cubicBezTo>
                    <a:pt x="4965" y="13133"/>
                    <a:pt x="6028" y="12405"/>
                    <a:pt x="5904" y="10732"/>
                  </a:cubicBezTo>
                  <a:cubicBezTo>
                    <a:pt x="5843" y="9669"/>
                    <a:pt x="5083" y="8757"/>
                    <a:pt x="4111" y="8392"/>
                  </a:cubicBezTo>
                  <a:cubicBezTo>
                    <a:pt x="5235" y="8118"/>
                    <a:pt x="6390" y="7936"/>
                    <a:pt x="6907" y="6720"/>
                  </a:cubicBezTo>
                  <a:cubicBezTo>
                    <a:pt x="7272" y="5808"/>
                    <a:pt x="6968" y="4714"/>
                    <a:pt x="6208" y="4045"/>
                  </a:cubicBezTo>
                  <a:lnTo>
                    <a:pt x="6208" y="4045"/>
                  </a:lnTo>
                  <a:cubicBezTo>
                    <a:pt x="6487" y="4129"/>
                    <a:pt x="6778" y="4170"/>
                    <a:pt x="7069" y="4170"/>
                  </a:cubicBezTo>
                  <a:cubicBezTo>
                    <a:pt x="7730" y="4170"/>
                    <a:pt x="8395" y="3960"/>
                    <a:pt x="8943" y="3559"/>
                  </a:cubicBezTo>
                  <a:cubicBezTo>
                    <a:pt x="9582" y="3073"/>
                    <a:pt x="10311" y="2039"/>
                    <a:pt x="10311" y="1219"/>
                  </a:cubicBezTo>
                  <a:cubicBezTo>
                    <a:pt x="10311" y="530"/>
                    <a:pt x="9675" y="1"/>
                    <a:pt x="8997" y="1"/>
                  </a:cubicBezTo>
                  <a:close/>
                </a:path>
              </a:pathLst>
            </a:custGeom>
            <a:solidFill>
              <a:srgbClr val="078CF5">
                <a:alpha val="57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4"/>
            <p:cNvSpPr/>
            <p:nvPr/>
          </p:nvSpPr>
          <p:spPr>
            <a:xfrm>
              <a:off x="7479677" y="1188771"/>
              <a:ext cx="1197489" cy="2278242"/>
            </a:xfrm>
            <a:custGeom>
              <a:avLst/>
              <a:gdLst/>
              <a:ahLst/>
              <a:cxnLst/>
              <a:rect l="l" t="t" r="r" b="b"/>
              <a:pathLst>
                <a:path w="8586" h="16335" extrusionOk="0">
                  <a:moveTo>
                    <a:pt x="5320" y="0"/>
                  </a:moveTo>
                  <a:cubicBezTo>
                    <a:pt x="5169" y="0"/>
                    <a:pt x="5016" y="18"/>
                    <a:pt x="4864" y="56"/>
                  </a:cubicBezTo>
                  <a:cubicBezTo>
                    <a:pt x="3526" y="421"/>
                    <a:pt x="2979" y="2032"/>
                    <a:pt x="3010" y="3400"/>
                  </a:cubicBezTo>
                  <a:cubicBezTo>
                    <a:pt x="3040" y="4889"/>
                    <a:pt x="3435" y="6804"/>
                    <a:pt x="4256" y="8081"/>
                  </a:cubicBezTo>
                  <a:cubicBezTo>
                    <a:pt x="4088" y="8062"/>
                    <a:pt x="3918" y="8053"/>
                    <a:pt x="3748" y="8053"/>
                  </a:cubicBezTo>
                  <a:cubicBezTo>
                    <a:pt x="2814" y="8053"/>
                    <a:pt x="1880" y="8336"/>
                    <a:pt x="1186" y="8902"/>
                  </a:cubicBezTo>
                  <a:cubicBezTo>
                    <a:pt x="973" y="9084"/>
                    <a:pt x="730" y="9327"/>
                    <a:pt x="578" y="9601"/>
                  </a:cubicBezTo>
                  <a:cubicBezTo>
                    <a:pt x="152" y="10269"/>
                    <a:pt x="0" y="11060"/>
                    <a:pt x="304" y="11820"/>
                  </a:cubicBezTo>
                  <a:cubicBezTo>
                    <a:pt x="730" y="13127"/>
                    <a:pt x="2128" y="13765"/>
                    <a:pt x="3466" y="14069"/>
                  </a:cubicBezTo>
                  <a:cubicBezTo>
                    <a:pt x="3070" y="14251"/>
                    <a:pt x="2827" y="14677"/>
                    <a:pt x="2827" y="15133"/>
                  </a:cubicBezTo>
                  <a:cubicBezTo>
                    <a:pt x="2827" y="16044"/>
                    <a:pt x="3684" y="16334"/>
                    <a:pt x="4511" y="16334"/>
                  </a:cubicBezTo>
                  <a:cubicBezTo>
                    <a:pt x="4871" y="16334"/>
                    <a:pt x="5226" y="16279"/>
                    <a:pt x="5502" y="16197"/>
                  </a:cubicBezTo>
                  <a:cubicBezTo>
                    <a:pt x="6171" y="16014"/>
                    <a:pt x="6718" y="15558"/>
                    <a:pt x="6961" y="14950"/>
                  </a:cubicBezTo>
                  <a:cubicBezTo>
                    <a:pt x="7235" y="14190"/>
                    <a:pt x="6931" y="13309"/>
                    <a:pt x="6384" y="12701"/>
                  </a:cubicBezTo>
                  <a:cubicBezTo>
                    <a:pt x="5867" y="12093"/>
                    <a:pt x="5137" y="11728"/>
                    <a:pt x="4408" y="11333"/>
                  </a:cubicBezTo>
                  <a:lnTo>
                    <a:pt x="4408" y="11333"/>
                  </a:lnTo>
                  <a:cubicBezTo>
                    <a:pt x="4658" y="11464"/>
                    <a:pt x="4925" y="11522"/>
                    <a:pt x="5196" y="11522"/>
                  </a:cubicBezTo>
                  <a:cubicBezTo>
                    <a:pt x="6506" y="11522"/>
                    <a:pt x="7930" y="10172"/>
                    <a:pt x="8207" y="9114"/>
                  </a:cubicBezTo>
                  <a:cubicBezTo>
                    <a:pt x="8586" y="7774"/>
                    <a:pt x="7848" y="5820"/>
                    <a:pt x="6261" y="5820"/>
                  </a:cubicBezTo>
                  <a:cubicBezTo>
                    <a:pt x="6192" y="5820"/>
                    <a:pt x="6121" y="5824"/>
                    <a:pt x="6049" y="5832"/>
                  </a:cubicBezTo>
                  <a:cubicBezTo>
                    <a:pt x="7083" y="4920"/>
                    <a:pt x="7873" y="3613"/>
                    <a:pt x="7721" y="2245"/>
                  </a:cubicBezTo>
                  <a:cubicBezTo>
                    <a:pt x="7586" y="1087"/>
                    <a:pt x="6497" y="0"/>
                    <a:pt x="5320" y="0"/>
                  </a:cubicBezTo>
                  <a:close/>
                </a:path>
              </a:pathLst>
            </a:custGeom>
            <a:solidFill>
              <a:srgbClr val="BDE604">
                <a:alpha val="57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4"/>
            <p:cNvSpPr/>
            <p:nvPr/>
          </p:nvSpPr>
          <p:spPr>
            <a:xfrm rot="7754505">
              <a:off x="6949254" y="530217"/>
              <a:ext cx="1595520" cy="1407794"/>
            </a:xfrm>
            <a:custGeom>
              <a:avLst/>
              <a:gdLst/>
              <a:ahLst/>
              <a:cxnLst/>
              <a:rect l="l" t="t" r="r" b="b"/>
              <a:pathLst>
                <a:path w="20670" h="18238" fill="none" extrusionOk="0">
                  <a:moveTo>
                    <a:pt x="1460" y="1308"/>
                  </a:moveTo>
                  <a:cubicBezTo>
                    <a:pt x="700" y="4894"/>
                    <a:pt x="244" y="8694"/>
                    <a:pt x="92" y="12493"/>
                  </a:cubicBezTo>
                  <a:cubicBezTo>
                    <a:pt x="1" y="14226"/>
                    <a:pt x="183" y="16384"/>
                    <a:pt x="1186" y="16992"/>
                  </a:cubicBezTo>
                  <a:cubicBezTo>
                    <a:pt x="2037" y="17478"/>
                    <a:pt x="2949" y="16536"/>
                    <a:pt x="3618" y="15533"/>
                  </a:cubicBezTo>
                  <a:cubicBezTo>
                    <a:pt x="5958" y="11976"/>
                    <a:pt x="7326" y="6870"/>
                    <a:pt x="7356" y="1733"/>
                  </a:cubicBezTo>
                  <a:cubicBezTo>
                    <a:pt x="6141" y="6809"/>
                    <a:pt x="6779" y="12919"/>
                    <a:pt x="8967" y="17053"/>
                  </a:cubicBezTo>
                  <a:cubicBezTo>
                    <a:pt x="9241" y="17569"/>
                    <a:pt x="9545" y="18056"/>
                    <a:pt x="9940" y="18116"/>
                  </a:cubicBezTo>
                  <a:cubicBezTo>
                    <a:pt x="10426" y="18238"/>
                    <a:pt x="10882" y="17782"/>
                    <a:pt x="11217" y="17265"/>
                  </a:cubicBezTo>
                  <a:cubicBezTo>
                    <a:pt x="13344" y="14135"/>
                    <a:pt x="13770" y="9150"/>
                    <a:pt x="14074" y="4560"/>
                  </a:cubicBezTo>
                  <a:cubicBezTo>
                    <a:pt x="14044" y="7539"/>
                    <a:pt x="14439" y="10487"/>
                    <a:pt x="15320" y="13071"/>
                  </a:cubicBezTo>
                  <a:cubicBezTo>
                    <a:pt x="15928" y="14894"/>
                    <a:pt x="17083" y="16749"/>
                    <a:pt x="18329" y="16141"/>
                  </a:cubicBezTo>
                  <a:cubicBezTo>
                    <a:pt x="19302" y="15685"/>
                    <a:pt x="19819" y="13952"/>
                    <a:pt x="20031" y="12402"/>
                  </a:cubicBezTo>
                  <a:cubicBezTo>
                    <a:pt x="20670" y="8359"/>
                    <a:pt x="20670" y="4074"/>
                    <a:pt x="20062" y="1"/>
                  </a:cubicBez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6" name="Google Shape;336;p14"/>
            <p:cNvPicPr preferRelativeResize="0"/>
            <p:nvPr/>
          </p:nvPicPr>
          <p:blipFill rotWithShape="1">
            <a:blip r:embed="rId2">
              <a:alphaModFix/>
            </a:blip>
            <a:srcRect l="33669"/>
            <a:stretch/>
          </p:blipFill>
          <p:spPr>
            <a:xfrm>
              <a:off x="6842550" y="93500"/>
              <a:ext cx="2301450" cy="3469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7" name="Google Shape;337;p14"/>
          <p:cNvGrpSpPr/>
          <p:nvPr/>
        </p:nvGrpSpPr>
        <p:grpSpPr>
          <a:xfrm>
            <a:off x="-746002" y="2341325"/>
            <a:ext cx="4112836" cy="3877250"/>
            <a:chOff x="-746002" y="2341325"/>
            <a:chExt cx="4112836" cy="3877250"/>
          </a:xfrm>
        </p:grpSpPr>
        <p:sp>
          <p:nvSpPr>
            <p:cNvPr id="338" name="Google Shape;338;p14"/>
            <p:cNvSpPr/>
            <p:nvPr/>
          </p:nvSpPr>
          <p:spPr>
            <a:xfrm rot="-682555">
              <a:off x="-441420" y="3915159"/>
              <a:ext cx="2050278" cy="1477679"/>
            </a:xfrm>
            <a:custGeom>
              <a:avLst/>
              <a:gdLst/>
              <a:ahLst/>
              <a:cxnLst/>
              <a:rect l="l" t="t" r="r" b="b"/>
              <a:pathLst>
                <a:path w="26171" h="18862" extrusionOk="0">
                  <a:moveTo>
                    <a:pt x="12957" y="0"/>
                  </a:moveTo>
                  <a:cubicBezTo>
                    <a:pt x="11364" y="0"/>
                    <a:pt x="9765" y="253"/>
                    <a:pt x="8237" y="654"/>
                  </a:cubicBezTo>
                  <a:cubicBezTo>
                    <a:pt x="5350" y="1414"/>
                    <a:pt x="2584" y="2691"/>
                    <a:pt x="0" y="4180"/>
                  </a:cubicBezTo>
                  <a:cubicBezTo>
                    <a:pt x="1307" y="4970"/>
                    <a:pt x="2675" y="5730"/>
                    <a:pt x="4012" y="6490"/>
                  </a:cubicBezTo>
                  <a:cubicBezTo>
                    <a:pt x="8055" y="8770"/>
                    <a:pt x="12067" y="10989"/>
                    <a:pt x="16140" y="13238"/>
                  </a:cubicBezTo>
                  <a:cubicBezTo>
                    <a:pt x="19484" y="15062"/>
                    <a:pt x="22827" y="16946"/>
                    <a:pt x="26140" y="18861"/>
                  </a:cubicBezTo>
                  <a:cubicBezTo>
                    <a:pt x="26171" y="15426"/>
                    <a:pt x="26049" y="11931"/>
                    <a:pt x="24864" y="8679"/>
                  </a:cubicBezTo>
                  <a:cubicBezTo>
                    <a:pt x="23617" y="5183"/>
                    <a:pt x="21003" y="2174"/>
                    <a:pt x="17508" y="806"/>
                  </a:cubicBezTo>
                  <a:cubicBezTo>
                    <a:pt x="16042" y="238"/>
                    <a:pt x="14502" y="0"/>
                    <a:pt x="12957" y="0"/>
                  </a:cubicBezTo>
                  <a:close/>
                </a:path>
              </a:pathLst>
            </a:custGeom>
            <a:solidFill>
              <a:srgbClr val="BDE604">
                <a:alpha val="57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4"/>
            <p:cNvSpPr/>
            <p:nvPr/>
          </p:nvSpPr>
          <p:spPr>
            <a:xfrm rot="-682555">
              <a:off x="-523689" y="3185575"/>
              <a:ext cx="3262379" cy="2579083"/>
            </a:xfrm>
            <a:custGeom>
              <a:avLst/>
              <a:gdLst/>
              <a:ahLst/>
              <a:cxnLst/>
              <a:rect l="l" t="t" r="r" b="b"/>
              <a:pathLst>
                <a:path w="41643" h="32921" extrusionOk="0">
                  <a:moveTo>
                    <a:pt x="16791" y="0"/>
                  </a:moveTo>
                  <a:cubicBezTo>
                    <a:pt x="15078" y="0"/>
                    <a:pt x="13422" y="537"/>
                    <a:pt x="11825" y="1217"/>
                  </a:cubicBezTo>
                  <a:cubicBezTo>
                    <a:pt x="7326" y="3102"/>
                    <a:pt x="3314" y="5990"/>
                    <a:pt x="1" y="9515"/>
                  </a:cubicBezTo>
                  <a:cubicBezTo>
                    <a:pt x="1946" y="10731"/>
                    <a:pt x="3861" y="11917"/>
                    <a:pt x="5806" y="13102"/>
                  </a:cubicBezTo>
                  <a:cubicBezTo>
                    <a:pt x="6050" y="12950"/>
                    <a:pt x="6262" y="12798"/>
                    <a:pt x="6536" y="12677"/>
                  </a:cubicBezTo>
                  <a:cubicBezTo>
                    <a:pt x="10479" y="10415"/>
                    <a:pt x="15285" y="8380"/>
                    <a:pt x="19970" y="8380"/>
                  </a:cubicBezTo>
                  <a:cubicBezTo>
                    <a:pt x="22147" y="8380"/>
                    <a:pt x="24298" y="8819"/>
                    <a:pt x="26323" y="9880"/>
                  </a:cubicBezTo>
                  <a:cubicBezTo>
                    <a:pt x="29971" y="11765"/>
                    <a:pt x="32494" y="15351"/>
                    <a:pt x="33558" y="19303"/>
                  </a:cubicBezTo>
                  <a:cubicBezTo>
                    <a:pt x="34439" y="22555"/>
                    <a:pt x="34470" y="25899"/>
                    <a:pt x="34439" y="29242"/>
                  </a:cubicBezTo>
                  <a:cubicBezTo>
                    <a:pt x="36476" y="30428"/>
                    <a:pt x="38543" y="31643"/>
                    <a:pt x="40518" y="32920"/>
                  </a:cubicBezTo>
                  <a:cubicBezTo>
                    <a:pt x="41643" y="27844"/>
                    <a:pt x="40853" y="22251"/>
                    <a:pt x="38543" y="17479"/>
                  </a:cubicBezTo>
                  <a:cubicBezTo>
                    <a:pt x="35290" y="10792"/>
                    <a:pt x="29424" y="5625"/>
                    <a:pt x="22919" y="2008"/>
                  </a:cubicBezTo>
                  <a:cubicBezTo>
                    <a:pt x="21065" y="974"/>
                    <a:pt x="19059" y="62"/>
                    <a:pt x="16931" y="2"/>
                  </a:cubicBezTo>
                  <a:cubicBezTo>
                    <a:pt x="16884" y="1"/>
                    <a:pt x="16838" y="0"/>
                    <a:pt x="16791" y="0"/>
                  </a:cubicBezTo>
                  <a:close/>
                </a:path>
              </a:pathLst>
            </a:custGeom>
            <a:solidFill>
              <a:srgbClr val="FA0A05">
                <a:alpha val="57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4"/>
            <p:cNvSpPr/>
            <p:nvPr/>
          </p:nvSpPr>
          <p:spPr>
            <a:xfrm>
              <a:off x="2080615" y="4038406"/>
              <a:ext cx="1286218" cy="873435"/>
            </a:xfrm>
            <a:custGeom>
              <a:avLst/>
              <a:gdLst/>
              <a:ahLst/>
              <a:cxnLst/>
              <a:rect l="l" t="t" r="r" b="b"/>
              <a:pathLst>
                <a:path w="18755" h="12736" fill="none" extrusionOk="0">
                  <a:moveTo>
                    <a:pt x="1581" y="4833"/>
                  </a:moveTo>
                  <a:cubicBezTo>
                    <a:pt x="1916" y="4408"/>
                    <a:pt x="2250" y="4073"/>
                    <a:pt x="2706" y="3830"/>
                  </a:cubicBezTo>
                  <a:cubicBezTo>
                    <a:pt x="4043" y="3131"/>
                    <a:pt x="6019" y="2766"/>
                    <a:pt x="7508" y="2310"/>
                  </a:cubicBezTo>
                  <a:cubicBezTo>
                    <a:pt x="9332" y="1763"/>
                    <a:pt x="11186" y="608"/>
                    <a:pt x="13071" y="335"/>
                  </a:cubicBezTo>
                  <a:cubicBezTo>
                    <a:pt x="15503" y="0"/>
                    <a:pt x="18056" y="1793"/>
                    <a:pt x="18603" y="4195"/>
                  </a:cubicBezTo>
                  <a:cubicBezTo>
                    <a:pt x="18694" y="4772"/>
                    <a:pt x="18755" y="5319"/>
                    <a:pt x="18542" y="5867"/>
                  </a:cubicBezTo>
                  <a:cubicBezTo>
                    <a:pt x="18117" y="7052"/>
                    <a:pt x="16931" y="7629"/>
                    <a:pt x="15746" y="8055"/>
                  </a:cubicBezTo>
                  <a:cubicBezTo>
                    <a:pt x="14196" y="8663"/>
                    <a:pt x="12706" y="8967"/>
                    <a:pt x="11095" y="9271"/>
                  </a:cubicBezTo>
                  <a:cubicBezTo>
                    <a:pt x="9667" y="9544"/>
                    <a:pt x="8299" y="10456"/>
                    <a:pt x="7053" y="11186"/>
                  </a:cubicBezTo>
                  <a:cubicBezTo>
                    <a:pt x="5563" y="12037"/>
                    <a:pt x="3739" y="12736"/>
                    <a:pt x="2128" y="12037"/>
                  </a:cubicBezTo>
                  <a:cubicBezTo>
                    <a:pt x="913" y="11520"/>
                    <a:pt x="153" y="10152"/>
                    <a:pt x="92" y="8815"/>
                  </a:cubicBezTo>
                  <a:cubicBezTo>
                    <a:pt x="1" y="7477"/>
                    <a:pt x="548" y="6170"/>
                    <a:pt x="1369" y="5076"/>
                  </a:cubicBezTo>
                  <a:cubicBezTo>
                    <a:pt x="1460" y="4985"/>
                    <a:pt x="1490" y="4924"/>
                    <a:pt x="1581" y="4833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4"/>
            <p:cNvSpPr/>
            <p:nvPr/>
          </p:nvSpPr>
          <p:spPr>
            <a:xfrm>
              <a:off x="-746002" y="2427027"/>
              <a:ext cx="1890751" cy="1498816"/>
            </a:xfrm>
            <a:custGeom>
              <a:avLst/>
              <a:gdLst/>
              <a:ahLst/>
              <a:cxnLst/>
              <a:rect l="l" t="t" r="r" b="b"/>
              <a:pathLst>
                <a:path w="27570" h="21855" fill="none" extrusionOk="0">
                  <a:moveTo>
                    <a:pt x="7508" y="18998"/>
                  </a:moveTo>
                  <a:cubicBezTo>
                    <a:pt x="10639" y="17691"/>
                    <a:pt x="12888" y="14590"/>
                    <a:pt x="13192" y="11247"/>
                  </a:cubicBezTo>
                  <a:cubicBezTo>
                    <a:pt x="13222" y="10700"/>
                    <a:pt x="13222" y="10092"/>
                    <a:pt x="12949" y="9636"/>
                  </a:cubicBezTo>
                  <a:cubicBezTo>
                    <a:pt x="12371" y="8694"/>
                    <a:pt x="10912" y="8602"/>
                    <a:pt x="10031" y="9301"/>
                  </a:cubicBezTo>
                  <a:cubicBezTo>
                    <a:pt x="9149" y="9970"/>
                    <a:pt x="8785" y="11125"/>
                    <a:pt x="8693" y="12219"/>
                  </a:cubicBezTo>
                  <a:cubicBezTo>
                    <a:pt x="8511" y="14226"/>
                    <a:pt x="9119" y="16323"/>
                    <a:pt x="10517" y="17782"/>
                  </a:cubicBezTo>
                  <a:cubicBezTo>
                    <a:pt x="11915" y="19210"/>
                    <a:pt x="14165" y="19818"/>
                    <a:pt x="16019" y="19058"/>
                  </a:cubicBezTo>
                  <a:cubicBezTo>
                    <a:pt x="17326" y="18542"/>
                    <a:pt x="18298" y="17417"/>
                    <a:pt x="19028" y="16262"/>
                  </a:cubicBezTo>
                  <a:cubicBezTo>
                    <a:pt x="20335" y="14165"/>
                    <a:pt x="20973" y="11642"/>
                    <a:pt x="20882" y="9180"/>
                  </a:cubicBezTo>
                  <a:cubicBezTo>
                    <a:pt x="20852" y="8359"/>
                    <a:pt x="20639" y="7356"/>
                    <a:pt x="19879" y="7022"/>
                  </a:cubicBezTo>
                  <a:cubicBezTo>
                    <a:pt x="18724" y="6535"/>
                    <a:pt x="17660" y="7903"/>
                    <a:pt x="17326" y="9058"/>
                  </a:cubicBezTo>
                  <a:cubicBezTo>
                    <a:pt x="16748" y="11186"/>
                    <a:pt x="16991" y="13618"/>
                    <a:pt x="18359" y="15411"/>
                  </a:cubicBezTo>
                  <a:cubicBezTo>
                    <a:pt x="19666" y="17174"/>
                    <a:pt x="22250" y="18025"/>
                    <a:pt x="24286" y="17083"/>
                  </a:cubicBezTo>
                  <a:cubicBezTo>
                    <a:pt x="27204" y="15715"/>
                    <a:pt x="27569" y="11703"/>
                    <a:pt x="27113" y="8511"/>
                  </a:cubicBezTo>
                  <a:cubicBezTo>
                    <a:pt x="26931" y="6991"/>
                    <a:pt x="26627" y="5472"/>
                    <a:pt x="25837" y="4165"/>
                  </a:cubicBezTo>
                  <a:cubicBezTo>
                    <a:pt x="24499" y="1915"/>
                    <a:pt x="21885" y="608"/>
                    <a:pt x="19301" y="396"/>
                  </a:cubicBezTo>
                  <a:cubicBezTo>
                    <a:pt x="14013" y="0"/>
                    <a:pt x="6140" y="3830"/>
                    <a:pt x="2918" y="8146"/>
                  </a:cubicBezTo>
                  <a:cubicBezTo>
                    <a:pt x="0" y="12037"/>
                    <a:pt x="669" y="21855"/>
                    <a:pt x="7508" y="1899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42" name="Google Shape;342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746000" y="2341325"/>
              <a:ext cx="3877250" cy="3877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3" name="Google Shape;343;p14"/>
          <p:cNvSpPr txBox="1">
            <a:spLocks noGrp="1"/>
          </p:cNvSpPr>
          <p:nvPr>
            <p:ph type="title"/>
          </p:nvPr>
        </p:nvSpPr>
        <p:spPr>
          <a:xfrm>
            <a:off x="2254400" y="2952750"/>
            <a:ext cx="4602900" cy="47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344" name="Google Shape;344;p14"/>
          <p:cNvSpPr txBox="1">
            <a:spLocks noGrp="1"/>
          </p:cNvSpPr>
          <p:nvPr>
            <p:ph type="subTitle" idx="1"/>
          </p:nvPr>
        </p:nvSpPr>
        <p:spPr>
          <a:xfrm>
            <a:off x="2270550" y="1727738"/>
            <a:ext cx="46029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4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15"/>
          <p:cNvGrpSpPr/>
          <p:nvPr/>
        </p:nvGrpSpPr>
        <p:grpSpPr>
          <a:xfrm>
            <a:off x="7812927" y="3463107"/>
            <a:ext cx="2254121" cy="2192255"/>
            <a:chOff x="7812927" y="3463107"/>
            <a:chExt cx="2254121" cy="2192255"/>
          </a:xfrm>
        </p:grpSpPr>
        <p:grpSp>
          <p:nvGrpSpPr>
            <p:cNvPr id="347" name="Google Shape;347;p15"/>
            <p:cNvGrpSpPr/>
            <p:nvPr/>
          </p:nvGrpSpPr>
          <p:grpSpPr>
            <a:xfrm rot="-1793586">
              <a:off x="8083866" y="3787051"/>
              <a:ext cx="1712242" cy="1544366"/>
              <a:chOff x="694600" y="797575"/>
              <a:chExt cx="499475" cy="450475"/>
            </a:xfrm>
          </p:grpSpPr>
          <p:sp>
            <p:nvSpPr>
              <p:cNvPr id="348" name="Google Shape;348;p15"/>
              <p:cNvSpPr/>
              <p:nvPr/>
            </p:nvSpPr>
            <p:spPr>
              <a:xfrm>
                <a:off x="694600" y="797575"/>
                <a:ext cx="408300" cy="380600"/>
              </a:xfrm>
              <a:custGeom>
                <a:avLst/>
                <a:gdLst/>
                <a:ahLst/>
                <a:cxnLst/>
                <a:rect l="l" t="t" r="r" b="b"/>
                <a:pathLst>
                  <a:path w="16332" h="15224" extrusionOk="0">
                    <a:moveTo>
                      <a:pt x="12473" y="0"/>
                    </a:moveTo>
                    <a:cubicBezTo>
                      <a:pt x="10130" y="0"/>
                      <a:pt x="7104" y="2397"/>
                      <a:pt x="6027" y="3885"/>
                    </a:cubicBezTo>
                    <a:cubicBezTo>
                      <a:pt x="4477" y="5952"/>
                      <a:pt x="3565" y="8505"/>
                      <a:pt x="1833" y="10450"/>
                    </a:cubicBezTo>
                    <a:cubicBezTo>
                      <a:pt x="1589" y="10724"/>
                      <a:pt x="1377" y="10967"/>
                      <a:pt x="1225" y="11240"/>
                    </a:cubicBezTo>
                    <a:cubicBezTo>
                      <a:pt x="0" y="13419"/>
                      <a:pt x="1636" y="15224"/>
                      <a:pt x="3812" y="15224"/>
                    </a:cubicBezTo>
                    <a:cubicBezTo>
                      <a:pt x="4337" y="15224"/>
                      <a:pt x="4894" y="15119"/>
                      <a:pt x="5450" y="14888"/>
                    </a:cubicBezTo>
                    <a:cubicBezTo>
                      <a:pt x="8368" y="13672"/>
                      <a:pt x="11863" y="10967"/>
                      <a:pt x="13656" y="8383"/>
                    </a:cubicBezTo>
                    <a:cubicBezTo>
                      <a:pt x="14872" y="6651"/>
                      <a:pt x="16331" y="1544"/>
                      <a:pt x="13687" y="268"/>
                    </a:cubicBezTo>
                    <a:cubicBezTo>
                      <a:pt x="13317" y="83"/>
                      <a:pt x="12906" y="0"/>
                      <a:pt x="12473" y="0"/>
                    </a:cubicBezTo>
                    <a:close/>
                  </a:path>
                </a:pathLst>
              </a:custGeom>
              <a:solidFill>
                <a:srgbClr val="FA0A0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15"/>
              <p:cNvSpPr/>
              <p:nvPr/>
            </p:nvSpPr>
            <p:spPr>
              <a:xfrm>
                <a:off x="722925" y="889350"/>
                <a:ext cx="471150" cy="358700"/>
              </a:xfrm>
              <a:custGeom>
                <a:avLst/>
                <a:gdLst/>
                <a:ahLst/>
                <a:cxnLst/>
                <a:rect l="l" t="t" r="r" b="b"/>
                <a:pathLst>
                  <a:path w="18846" h="14348" fill="none" extrusionOk="0">
                    <a:moveTo>
                      <a:pt x="760" y="10001"/>
                    </a:moveTo>
                    <a:cubicBezTo>
                      <a:pt x="365" y="10579"/>
                      <a:pt x="0" y="11247"/>
                      <a:pt x="31" y="11946"/>
                    </a:cubicBezTo>
                    <a:cubicBezTo>
                      <a:pt x="61" y="13041"/>
                      <a:pt x="1095" y="13922"/>
                      <a:pt x="2159" y="14105"/>
                    </a:cubicBezTo>
                    <a:cubicBezTo>
                      <a:pt x="3222" y="14348"/>
                      <a:pt x="4317" y="14044"/>
                      <a:pt x="5380" y="13649"/>
                    </a:cubicBezTo>
                    <a:cubicBezTo>
                      <a:pt x="7204" y="13010"/>
                      <a:pt x="8906" y="12129"/>
                      <a:pt x="10487" y="11035"/>
                    </a:cubicBezTo>
                    <a:cubicBezTo>
                      <a:pt x="13010" y="9272"/>
                      <a:pt x="18846" y="1065"/>
                      <a:pt x="12554" y="396"/>
                    </a:cubicBezTo>
                    <a:cubicBezTo>
                      <a:pt x="8694" y="1"/>
                      <a:pt x="2614" y="7296"/>
                      <a:pt x="760" y="10001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50" name="Google Shape;350;p15"/>
            <p:cNvPicPr preferRelativeResize="0"/>
            <p:nvPr/>
          </p:nvPicPr>
          <p:blipFill rotWithShape="1">
            <a:blip r:embed="rId2">
              <a:alphaModFix/>
            </a:blip>
            <a:srcRect l="77407" b="62222"/>
            <a:stretch/>
          </p:blipFill>
          <p:spPr>
            <a:xfrm>
              <a:off x="8277225" y="3657600"/>
              <a:ext cx="1162050" cy="1943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1" name="Google Shape;351;p15"/>
          <p:cNvGrpSpPr/>
          <p:nvPr/>
        </p:nvGrpSpPr>
        <p:grpSpPr>
          <a:xfrm>
            <a:off x="-762887" y="-523976"/>
            <a:ext cx="1810638" cy="3054074"/>
            <a:chOff x="-762887" y="-523976"/>
            <a:chExt cx="1810638" cy="3054074"/>
          </a:xfrm>
        </p:grpSpPr>
        <p:grpSp>
          <p:nvGrpSpPr>
            <p:cNvPr id="352" name="Google Shape;352;p15"/>
            <p:cNvGrpSpPr/>
            <p:nvPr/>
          </p:nvGrpSpPr>
          <p:grpSpPr>
            <a:xfrm>
              <a:off x="-762887" y="-523976"/>
              <a:ext cx="1741713" cy="3054074"/>
              <a:chOff x="4112050" y="1186412"/>
              <a:chExt cx="1741713" cy="3054074"/>
            </a:xfrm>
          </p:grpSpPr>
          <p:sp>
            <p:nvSpPr>
              <p:cNvPr id="353" name="Google Shape;353;p15"/>
              <p:cNvSpPr/>
              <p:nvPr/>
            </p:nvSpPr>
            <p:spPr>
              <a:xfrm>
                <a:off x="5154083" y="1619227"/>
                <a:ext cx="563887" cy="1673752"/>
              </a:xfrm>
              <a:custGeom>
                <a:avLst/>
                <a:gdLst/>
                <a:ahLst/>
                <a:cxnLst/>
                <a:rect l="l" t="t" r="r" b="b"/>
                <a:pathLst>
                  <a:path w="10579" h="31401" extrusionOk="0">
                    <a:moveTo>
                      <a:pt x="9453" y="1"/>
                    </a:moveTo>
                    <a:cubicBezTo>
                      <a:pt x="4499" y="7387"/>
                      <a:pt x="1125" y="16810"/>
                      <a:pt x="548" y="26080"/>
                    </a:cubicBezTo>
                    <a:cubicBezTo>
                      <a:pt x="487" y="27296"/>
                      <a:pt x="0" y="31248"/>
                      <a:pt x="1216" y="31400"/>
                    </a:cubicBezTo>
                    <a:cubicBezTo>
                      <a:pt x="1226" y="31401"/>
                      <a:pt x="1236" y="31401"/>
                      <a:pt x="1246" y="31401"/>
                    </a:cubicBezTo>
                    <a:cubicBezTo>
                      <a:pt x="2170" y="31401"/>
                      <a:pt x="4109" y="27225"/>
                      <a:pt x="4590" y="26263"/>
                    </a:cubicBezTo>
                    <a:cubicBezTo>
                      <a:pt x="8754" y="18177"/>
                      <a:pt x="10578" y="8907"/>
                      <a:pt x="9453" y="153"/>
                    </a:cubicBezTo>
                    <a:lnTo>
                      <a:pt x="9453" y="1"/>
                    </a:lnTo>
                    <a:close/>
                  </a:path>
                </a:pathLst>
              </a:custGeom>
              <a:solidFill>
                <a:srgbClr val="BDE604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15"/>
              <p:cNvSpPr/>
              <p:nvPr/>
            </p:nvSpPr>
            <p:spPr>
              <a:xfrm>
                <a:off x="4530052" y="1437575"/>
                <a:ext cx="1023994" cy="2511827"/>
              </a:xfrm>
              <a:custGeom>
                <a:avLst/>
                <a:gdLst/>
                <a:ahLst/>
                <a:cxnLst/>
                <a:rect l="l" t="t" r="r" b="b"/>
                <a:pathLst>
                  <a:path w="19211" h="47124" extrusionOk="0">
                    <a:moveTo>
                      <a:pt x="15289" y="0"/>
                    </a:moveTo>
                    <a:cubicBezTo>
                      <a:pt x="5928" y="10578"/>
                      <a:pt x="244" y="24621"/>
                      <a:pt x="426" y="38846"/>
                    </a:cubicBezTo>
                    <a:cubicBezTo>
                      <a:pt x="456" y="40669"/>
                      <a:pt x="0" y="46718"/>
                      <a:pt x="2645" y="47113"/>
                    </a:cubicBezTo>
                    <a:cubicBezTo>
                      <a:pt x="2689" y="47120"/>
                      <a:pt x="2734" y="47124"/>
                      <a:pt x="2781" y="47124"/>
                    </a:cubicBezTo>
                    <a:cubicBezTo>
                      <a:pt x="4697" y="47124"/>
                      <a:pt x="8137" y="41092"/>
                      <a:pt x="9028" y="39727"/>
                    </a:cubicBezTo>
                    <a:cubicBezTo>
                      <a:pt x="16688" y="27903"/>
                      <a:pt x="19210" y="13830"/>
                      <a:pt x="15411" y="213"/>
                    </a:cubicBezTo>
                    <a:cubicBezTo>
                      <a:pt x="15350" y="152"/>
                      <a:pt x="15350" y="91"/>
                      <a:pt x="15289" y="0"/>
                    </a:cubicBezTo>
                    <a:close/>
                  </a:path>
                </a:pathLst>
              </a:custGeom>
              <a:solidFill>
                <a:srgbClr val="078CF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15"/>
              <p:cNvSpPr/>
              <p:nvPr/>
            </p:nvSpPr>
            <p:spPr>
              <a:xfrm>
                <a:off x="4505746" y="1834521"/>
                <a:ext cx="1129320" cy="302971"/>
              </a:xfrm>
              <a:custGeom>
                <a:avLst/>
                <a:gdLst/>
                <a:ahLst/>
                <a:cxnLst/>
                <a:rect l="l" t="t" r="r" b="b"/>
                <a:pathLst>
                  <a:path w="21187" h="5684" fill="none" extrusionOk="0">
                    <a:moveTo>
                      <a:pt x="0" y="0"/>
                    </a:moveTo>
                    <a:cubicBezTo>
                      <a:pt x="7083" y="1915"/>
                      <a:pt x="14104" y="3799"/>
                      <a:pt x="21186" y="5684"/>
                    </a:cubicBezTo>
                  </a:path>
                </a:pathLst>
              </a:custGeom>
              <a:solidFill>
                <a:schemeClr val="dk1"/>
              </a:solidFill>
              <a:ln w="45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15"/>
              <p:cNvSpPr/>
              <p:nvPr/>
            </p:nvSpPr>
            <p:spPr>
              <a:xfrm>
                <a:off x="4487943" y="2224964"/>
                <a:ext cx="1190831" cy="288420"/>
              </a:xfrm>
              <a:custGeom>
                <a:avLst/>
                <a:gdLst/>
                <a:ahLst/>
                <a:cxnLst/>
                <a:rect l="l" t="t" r="r" b="b"/>
                <a:pathLst>
                  <a:path w="22341" h="5411" fill="none" extrusionOk="0">
                    <a:moveTo>
                      <a:pt x="0" y="0"/>
                    </a:moveTo>
                    <a:cubicBezTo>
                      <a:pt x="7234" y="2554"/>
                      <a:pt x="14742" y="4377"/>
                      <a:pt x="22341" y="5411"/>
                    </a:cubicBezTo>
                  </a:path>
                </a:pathLst>
              </a:custGeom>
              <a:solidFill>
                <a:schemeClr val="dk1"/>
              </a:solidFill>
              <a:ln w="45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15"/>
              <p:cNvSpPr/>
              <p:nvPr/>
            </p:nvSpPr>
            <p:spPr>
              <a:xfrm>
                <a:off x="4188167" y="2649415"/>
                <a:ext cx="1665597" cy="408350"/>
              </a:xfrm>
              <a:custGeom>
                <a:avLst/>
                <a:gdLst/>
                <a:ahLst/>
                <a:cxnLst/>
                <a:rect l="l" t="t" r="r" b="b"/>
                <a:pathLst>
                  <a:path w="31248" h="7661" fill="none" extrusionOk="0">
                    <a:moveTo>
                      <a:pt x="1" y="1"/>
                    </a:moveTo>
                    <a:cubicBezTo>
                      <a:pt x="10183" y="3375"/>
                      <a:pt x="20640" y="5928"/>
                      <a:pt x="31248" y="7661"/>
                    </a:cubicBezTo>
                  </a:path>
                </a:pathLst>
              </a:custGeom>
              <a:solidFill>
                <a:schemeClr val="dk1"/>
              </a:solidFill>
              <a:ln w="45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15"/>
              <p:cNvSpPr/>
              <p:nvPr/>
            </p:nvSpPr>
            <p:spPr>
              <a:xfrm>
                <a:off x="4112050" y="3044762"/>
                <a:ext cx="1417687" cy="311127"/>
              </a:xfrm>
              <a:custGeom>
                <a:avLst/>
                <a:gdLst/>
                <a:ahLst/>
                <a:cxnLst/>
                <a:rect l="l" t="t" r="r" b="b"/>
                <a:pathLst>
                  <a:path w="26597" h="5837" fill="none" extrusionOk="0">
                    <a:moveTo>
                      <a:pt x="0" y="1"/>
                    </a:moveTo>
                    <a:cubicBezTo>
                      <a:pt x="8845" y="1915"/>
                      <a:pt x="17691" y="3891"/>
                      <a:pt x="26597" y="5836"/>
                    </a:cubicBezTo>
                  </a:path>
                </a:pathLst>
              </a:custGeom>
              <a:solidFill>
                <a:schemeClr val="dk1"/>
              </a:solidFill>
              <a:ln w="45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15"/>
              <p:cNvSpPr/>
              <p:nvPr/>
            </p:nvSpPr>
            <p:spPr>
              <a:xfrm>
                <a:off x="4714747" y="1335500"/>
                <a:ext cx="792288" cy="2904986"/>
              </a:xfrm>
              <a:custGeom>
                <a:avLst/>
                <a:gdLst/>
                <a:ahLst/>
                <a:cxnLst/>
                <a:rect l="l" t="t" r="r" b="b"/>
                <a:pathLst>
                  <a:path w="14864" h="54500" fill="none" extrusionOk="0">
                    <a:moveTo>
                      <a:pt x="14864" y="0"/>
                    </a:moveTo>
                    <a:cubicBezTo>
                      <a:pt x="10973" y="18450"/>
                      <a:pt x="6049" y="36657"/>
                      <a:pt x="1" y="54499"/>
                    </a:cubicBezTo>
                  </a:path>
                </a:pathLst>
              </a:custGeom>
              <a:solidFill>
                <a:schemeClr val="dk1"/>
              </a:solidFill>
              <a:ln w="45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15"/>
              <p:cNvSpPr/>
              <p:nvPr/>
            </p:nvSpPr>
            <p:spPr>
              <a:xfrm>
                <a:off x="4585114" y="1186412"/>
                <a:ext cx="785839" cy="2879081"/>
              </a:xfrm>
              <a:custGeom>
                <a:avLst/>
                <a:gdLst/>
                <a:ahLst/>
                <a:cxnLst/>
                <a:rect l="l" t="t" r="r" b="b"/>
                <a:pathLst>
                  <a:path w="14743" h="54014" fill="none" extrusionOk="0">
                    <a:moveTo>
                      <a:pt x="14743" y="1"/>
                    </a:moveTo>
                    <a:cubicBezTo>
                      <a:pt x="10883" y="18481"/>
                      <a:pt x="6050" y="36141"/>
                      <a:pt x="1" y="54014"/>
                    </a:cubicBezTo>
                  </a:path>
                </a:pathLst>
              </a:custGeom>
              <a:solidFill>
                <a:schemeClr val="dk1"/>
              </a:solidFill>
              <a:ln w="45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61" name="Google Shape;361;p15"/>
            <p:cNvPicPr preferRelativeResize="0"/>
            <p:nvPr/>
          </p:nvPicPr>
          <p:blipFill rotWithShape="1">
            <a:blip r:embed="rId2">
              <a:alphaModFix/>
            </a:blip>
            <a:srcRect r="68518" b="43515"/>
            <a:stretch/>
          </p:blipFill>
          <p:spPr>
            <a:xfrm>
              <a:off x="-571500" y="-375230"/>
              <a:ext cx="1619250" cy="29053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2" name="Google Shape;362;p15"/>
          <p:cNvSpPr txBox="1">
            <a:spLocks noGrp="1"/>
          </p:cNvSpPr>
          <p:nvPr>
            <p:ph type="subTitle" idx="1"/>
          </p:nvPr>
        </p:nvSpPr>
        <p:spPr>
          <a:xfrm>
            <a:off x="3443378" y="2658075"/>
            <a:ext cx="22746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000">
                <a:latin typeface="Bowlby One"/>
                <a:ea typeface="Bowlby One"/>
                <a:cs typeface="Bowlby One"/>
                <a:sym typeface="Bowlby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363" name="Google Shape;363;p15"/>
          <p:cNvSpPr txBox="1">
            <a:spLocks noGrp="1"/>
          </p:cNvSpPr>
          <p:nvPr>
            <p:ph type="subTitle" idx="2"/>
          </p:nvPr>
        </p:nvSpPr>
        <p:spPr>
          <a:xfrm>
            <a:off x="3441071" y="3196030"/>
            <a:ext cx="2274300" cy="11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15"/>
          <p:cNvSpPr txBox="1">
            <a:spLocks noGrp="1"/>
          </p:cNvSpPr>
          <p:nvPr>
            <p:ph type="subTitle" idx="3"/>
          </p:nvPr>
        </p:nvSpPr>
        <p:spPr>
          <a:xfrm>
            <a:off x="732376" y="2658075"/>
            <a:ext cx="22743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000">
                <a:latin typeface="Bowlby One"/>
                <a:ea typeface="Bowlby One"/>
                <a:cs typeface="Bowlby One"/>
                <a:sym typeface="Bowlby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365" name="Google Shape;365;p15"/>
          <p:cNvSpPr txBox="1">
            <a:spLocks noGrp="1"/>
          </p:cNvSpPr>
          <p:nvPr>
            <p:ph type="subTitle" idx="4"/>
          </p:nvPr>
        </p:nvSpPr>
        <p:spPr>
          <a:xfrm>
            <a:off x="6134100" y="2658075"/>
            <a:ext cx="22773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000">
                <a:latin typeface="Bowlby One"/>
                <a:ea typeface="Bowlby One"/>
                <a:cs typeface="Bowlby One"/>
                <a:sym typeface="Bowlby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366" name="Google Shape;366;p15"/>
          <p:cNvSpPr txBox="1">
            <a:spLocks noGrp="1"/>
          </p:cNvSpPr>
          <p:nvPr>
            <p:ph type="subTitle" idx="5"/>
          </p:nvPr>
        </p:nvSpPr>
        <p:spPr>
          <a:xfrm>
            <a:off x="732275" y="3196030"/>
            <a:ext cx="2274000" cy="11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15"/>
          <p:cNvSpPr txBox="1">
            <a:spLocks noGrp="1"/>
          </p:cNvSpPr>
          <p:nvPr>
            <p:ph type="subTitle" idx="6"/>
          </p:nvPr>
        </p:nvSpPr>
        <p:spPr>
          <a:xfrm>
            <a:off x="6134828" y="3196030"/>
            <a:ext cx="2277000" cy="11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15"/>
          <p:cNvSpPr txBox="1">
            <a:spLocks noGrp="1"/>
          </p:cNvSpPr>
          <p:nvPr>
            <p:ph type="title"/>
          </p:nvPr>
        </p:nvSpPr>
        <p:spPr>
          <a:xfrm>
            <a:off x="713250" y="406737"/>
            <a:ext cx="7717500" cy="47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7" y="539496"/>
            <a:ext cx="77175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owlby One"/>
              <a:buNone/>
              <a:defRPr sz="36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ermanent Marker"/>
              <a:buNone/>
              <a:defRPr sz="28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ermanent Marker"/>
              <a:buNone/>
              <a:defRPr sz="28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ermanent Marker"/>
              <a:buNone/>
              <a:defRPr sz="28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ermanent Marker"/>
              <a:buNone/>
              <a:defRPr sz="28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ermanent Marker"/>
              <a:buNone/>
              <a:defRPr sz="28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ermanent Marker"/>
              <a:buNone/>
              <a:defRPr sz="28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ermanent Marker"/>
              <a:buNone/>
              <a:defRPr sz="28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ermanent Marker"/>
              <a:buNone/>
              <a:defRPr sz="28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524125"/>
            <a:ext cx="7717500" cy="30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consolata"/>
              <a:buChar char="●"/>
              <a:defRPr sz="1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consolata"/>
              <a:buChar char="○"/>
              <a:defRPr sz="1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consolata"/>
              <a:buChar char="■"/>
              <a:defRPr sz="1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consolata"/>
              <a:buChar char="●"/>
              <a:defRPr sz="1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consolata"/>
              <a:buChar char="○"/>
              <a:defRPr sz="1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consolata"/>
              <a:buChar char="■"/>
              <a:defRPr sz="1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consolata"/>
              <a:buChar char="●"/>
              <a:defRPr sz="1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consolata"/>
              <a:buChar char="○"/>
              <a:defRPr sz="1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consolata"/>
              <a:buChar char="■"/>
              <a:defRPr sz="1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6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8" r:id="rId14"/>
    <p:sldLayoutId id="2147483669" r:id="rId15"/>
    <p:sldLayoutId id="2147483670" r:id="rId16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11" Type="http://schemas.openxmlformats.org/officeDocument/2006/relationships/image" Target="../media/image25.svg"/><Relationship Id="rId5" Type="http://schemas.openxmlformats.org/officeDocument/2006/relationships/image" Target="../media/image30.svg"/><Relationship Id="rId10" Type="http://schemas.openxmlformats.org/officeDocument/2006/relationships/image" Target="../media/image24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eb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PRINT IT</a:t>
            </a:r>
            <a:endParaRPr dirty="0"/>
          </a:p>
        </p:txBody>
      </p:sp>
      <p:pic>
        <p:nvPicPr>
          <p:cNvPr id="497" name="Google Shape;497;p27"/>
          <p:cNvPicPr preferRelativeResize="0"/>
          <p:nvPr/>
        </p:nvPicPr>
        <p:blipFill rotWithShape="1">
          <a:blip r:embed="rId3">
            <a:alphaModFix/>
          </a:blip>
          <a:srcRect l="15423" t="24303" r="2143" b="7788"/>
          <a:stretch/>
        </p:blipFill>
        <p:spPr>
          <a:xfrm rot="10800000" flipH="1">
            <a:off x="3835148" y="0"/>
            <a:ext cx="4492526" cy="23902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AFBE934-A165-42AB-A360-5776F2B6C351}"/>
              </a:ext>
            </a:extLst>
          </p:cNvPr>
          <p:cNvSpPr txBox="1"/>
          <p:nvPr/>
        </p:nvSpPr>
        <p:spPr>
          <a:xfrm>
            <a:off x="3946967" y="3136739"/>
            <a:ext cx="4132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latin typeface="Inconsolata" pitchFamily="1" charset="0"/>
                <a:ea typeface="Inconsolata" pitchFamily="1" charset="0"/>
              </a:rPr>
              <a:t>Smart Printing Office</a:t>
            </a:r>
            <a:endParaRPr lang="fr-TN" sz="1800" dirty="0"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058A8AE-0CE7-4F8F-A589-B7114EE7772E}"/>
              </a:ext>
            </a:extLst>
          </p:cNvPr>
          <p:cNvSpPr txBox="1"/>
          <p:nvPr/>
        </p:nvSpPr>
        <p:spPr>
          <a:xfrm>
            <a:off x="8318475" y="4546600"/>
            <a:ext cx="73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1</a:t>
            </a:r>
            <a:endParaRPr lang="fr-TN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3">
            <a:extLst>
              <a:ext uri="{FF2B5EF4-FFF2-40B4-BE49-F238E27FC236}">
                <a16:creationId xmlns:a16="http://schemas.microsoft.com/office/drawing/2014/main" id="{34DBFB8D-CDC5-447E-8F76-2F7C72E03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SWOT</a:t>
            </a:r>
            <a:endParaRPr lang="fr-TN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2BAC02F-0C89-4B54-BDB2-89B0A9D97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880536"/>
            <a:ext cx="567690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58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33"/>
          <p:cNvSpPr txBox="1">
            <a:spLocks noGrp="1"/>
          </p:cNvSpPr>
          <p:nvPr>
            <p:ph type="subTitle" idx="1"/>
          </p:nvPr>
        </p:nvSpPr>
        <p:spPr>
          <a:xfrm>
            <a:off x="3398630" y="3000375"/>
            <a:ext cx="2346739" cy="1616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Application Desktop</a:t>
            </a:r>
            <a:endParaRPr dirty="0"/>
          </a:p>
        </p:txBody>
      </p:sp>
      <p:sp>
        <p:nvSpPr>
          <p:cNvPr id="559" name="Google Shape;559;p33"/>
          <p:cNvSpPr txBox="1">
            <a:spLocks noGrp="1"/>
          </p:cNvSpPr>
          <p:nvPr>
            <p:ph type="subTitle" idx="3"/>
          </p:nvPr>
        </p:nvSpPr>
        <p:spPr>
          <a:xfrm>
            <a:off x="732286" y="3162001"/>
            <a:ext cx="22743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-FR" dirty="0"/>
              <a:t>Diversité</a:t>
            </a:r>
          </a:p>
        </p:txBody>
      </p:sp>
      <p:sp>
        <p:nvSpPr>
          <p:cNvPr id="561" name="Google Shape;561;p33"/>
          <p:cNvSpPr txBox="1">
            <a:spLocks noGrp="1"/>
          </p:cNvSpPr>
          <p:nvPr>
            <p:ph type="subTitle" idx="4"/>
          </p:nvPr>
        </p:nvSpPr>
        <p:spPr>
          <a:xfrm>
            <a:off x="6188691" y="3162001"/>
            <a:ext cx="22773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-FR" dirty="0"/>
              <a:t>Partie Smart</a:t>
            </a:r>
          </a:p>
        </p:txBody>
      </p:sp>
      <p:sp>
        <p:nvSpPr>
          <p:cNvPr id="558" name="Google Shape;558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Solutions proposées</a:t>
            </a:r>
            <a:endParaRPr dirty="0"/>
          </a:p>
        </p:txBody>
      </p:sp>
      <p:grpSp>
        <p:nvGrpSpPr>
          <p:cNvPr id="579" name="Google Shape;579;p33"/>
          <p:cNvGrpSpPr/>
          <p:nvPr/>
        </p:nvGrpSpPr>
        <p:grpSpPr>
          <a:xfrm>
            <a:off x="1231261" y="1491346"/>
            <a:ext cx="1276350" cy="1311812"/>
            <a:chOff x="1209675" y="1362075"/>
            <a:chExt cx="1276350" cy="1311812"/>
          </a:xfrm>
        </p:grpSpPr>
        <p:grpSp>
          <p:nvGrpSpPr>
            <p:cNvPr id="580" name="Google Shape;580;p33"/>
            <p:cNvGrpSpPr/>
            <p:nvPr/>
          </p:nvGrpSpPr>
          <p:grpSpPr>
            <a:xfrm>
              <a:off x="1344967" y="1519556"/>
              <a:ext cx="1049111" cy="1049121"/>
              <a:chOff x="2445325" y="1691650"/>
              <a:chExt cx="808314" cy="808322"/>
            </a:xfrm>
          </p:grpSpPr>
          <p:sp>
            <p:nvSpPr>
              <p:cNvPr id="581" name="Google Shape;581;p33"/>
              <p:cNvSpPr/>
              <p:nvPr/>
            </p:nvSpPr>
            <p:spPr>
              <a:xfrm>
                <a:off x="2445325" y="1930093"/>
                <a:ext cx="808314" cy="378928"/>
              </a:xfrm>
              <a:custGeom>
                <a:avLst/>
                <a:gdLst/>
                <a:ahLst/>
                <a:cxnLst/>
                <a:rect l="l" t="t" r="r" b="b"/>
                <a:pathLst>
                  <a:path w="17445" h="8178" extrusionOk="0">
                    <a:moveTo>
                      <a:pt x="3099" y="2045"/>
                    </a:moveTo>
                    <a:lnTo>
                      <a:pt x="3099" y="3067"/>
                    </a:lnTo>
                    <a:lnTo>
                      <a:pt x="2077" y="3067"/>
                    </a:lnTo>
                    <a:lnTo>
                      <a:pt x="2077" y="2045"/>
                    </a:lnTo>
                    <a:close/>
                    <a:moveTo>
                      <a:pt x="5144" y="2045"/>
                    </a:moveTo>
                    <a:lnTo>
                      <a:pt x="5144" y="3067"/>
                    </a:lnTo>
                    <a:lnTo>
                      <a:pt x="4121" y="3067"/>
                    </a:lnTo>
                    <a:lnTo>
                      <a:pt x="4121" y="2045"/>
                    </a:lnTo>
                    <a:close/>
                    <a:moveTo>
                      <a:pt x="0" y="1"/>
                    </a:moveTo>
                    <a:lnTo>
                      <a:pt x="0" y="8178"/>
                    </a:lnTo>
                    <a:lnTo>
                      <a:pt x="4121" y="8178"/>
                    </a:lnTo>
                    <a:lnTo>
                      <a:pt x="4121" y="6133"/>
                    </a:lnTo>
                    <a:lnTo>
                      <a:pt x="3099" y="6133"/>
                    </a:lnTo>
                    <a:lnTo>
                      <a:pt x="3099" y="5111"/>
                    </a:lnTo>
                    <a:lnTo>
                      <a:pt x="14343" y="5111"/>
                    </a:lnTo>
                    <a:lnTo>
                      <a:pt x="14343" y="6133"/>
                    </a:lnTo>
                    <a:lnTo>
                      <a:pt x="13320" y="6133"/>
                    </a:lnTo>
                    <a:lnTo>
                      <a:pt x="13320" y="8178"/>
                    </a:lnTo>
                    <a:lnTo>
                      <a:pt x="17444" y="8178"/>
                    </a:lnTo>
                    <a:lnTo>
                      <a:pt x="174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3"/>
              <p:cNvSpPr/>
              <p:nvPr/>
            </p:nvSpPr>
            <p:spPr>
              <a:xfrm>
                <a:off x="2683629" y="2214270"/>
                <a:ext cx="331573" cy="285702"/>
              </a:xfrm>
              <a:custGeom>
                <a:avLst/>
                <a:gdLst/>
                <a:ahLst/>
                <a:cxnLst/>
                <a:rect l="l" t="t" r="r" b="b"/>
                <a:pathLst>
                  <a:path w="7156" h="6166" extrusionOk="0">
                    <a:moveTo>
                      <a:pt x="6133" y="1023"/>
                    </a:moveTo>
                    <a:lnTo>
                      <a:pt x="6133" y="2045"/>
                    </a:lnTo>
                    <a:lnTo>
                      <a:pt x="1023" y="2045"/>
                    </a:lnTo>
                    <a:lnTo>
                      <a:pt x="1023" y="1023"/>
                    </a:lnTo>
                    <a:close/>
                    <a:moveTo>
                      <a:pt x="6133" y="3067"/>
                    </a:moveTo>
                    <a:lnTo>
                      <a:pt x="6133" y="4089"/>
                    </a:lnTo>
                    <a:lnTo>
                      <a:pt x="1023" y="4089"/>
                    </a:lnTo>
                    <a:lnTo>
                      <a:pt x="1023" y="3067"/>
                    </a:lnTo>
                    <a:close/>
                    <a:moveTo>
                      <a:pt x="1" y="0"/>
                    </a:moveTo>
                    <a:lnTo>
                      <a:pt x="1" y="6166"/>
                    </a:lnTo>
                    <a:lnTo>
                      <a:pt x="7155" y="6166"/>
                    </a:lnTo>
                    <a:lnTo>
                      <a:pt x="715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3"/>
              <p:cNvSpPr/>
              <p:nvPr/>
            </p:nvSpPr>
            <p:spPr>
              <a:xfrm>
                <a:off x="2967806" y="1705551"/>
                <a:ext cx="80855" cy="8085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745" extrusionOk="0">
                    <a:moveTo>
                      <a:pt x="0" y="0"/>
                    </a:moveTo>
                    <a:lnTo>
                      <a:pt x="0" y="1745"/>
                    </a:lnTo>
                    <a:lnTo>
                      <a:pt x="1745" y="17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3"/>
              <p:cNvSpPr/>
              <p:nvPr/>
            </p:nvSpPr>
            <p:spPr>
              <a:xfrm>
                <a:off x="2636274" y="1691650"/>
                <a:ext cx="426282" cy="191132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4125" extrusionOk="0">
                    <a:moveTo>
                      <a:pt x="0" y="1"/>
                    </a:moveTo>
                    <a:lnTo>
                      <a:pt x="0" y="4125"/>
                    </a:lnTo>
                    <a:lnTo>
                      <a:pt x="9199" y="4125"/>
                    </a:lnTo>
                    <a:lnTo>
                      <a:pt x="9199" y="3067"/>
                    </a:lnTo>
                    <a:lnTo>
                      <a:pt x="6133" y="3067"/>
                    </a:lnTo>
                    <a:lnTo>
                      <a:pt x="613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585" name="Google Shape;585;p33"/>
            <p:cNvPicPr preferRelativeResize="0"/>
            <p:nvPr/>
          </p:nvPicPr>
          <p:blipFill rotWithShape="1">
            <a:blip r:embed="rId3">
              <a:alphaModFix/>
            </a:blip>
            <a:srcRect r="75185" b="74495"/>
            <a:stretch/>
          </p:blipFill>
          <p:spPr>
            <a:xfrm>
              <a:off x="1209675" y="1362075"/>
              <a:ext cx="1276350" cy="131181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" name="Google Shape;258;p6">
            <a:extLst>
              <a:ext uri="{FF2B5EF4-FFF2-40B4-BE49-F238E27FC236}">
                <a16:creationId xmlns:a16="http://schemas.microsoft.com/office/drawing/2014/main" id="{46566F4E-806D-4D33-AA7D-3A74ED6C14E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8405" y="1422355"/>
            <a:ext cx="1104024" cy="93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260;p6">
            <a:extLst>
              <a:ext uri="{FF2B5EF4-FFF2-40B4-BE49-F238E27FC236}">
                <a16:creationId xmlns:a16="http://schemas.microsoft.com/office/drawing/2014/main" id="{ED202E26-AEBC-4572-BD54-ED06A4648B3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5329" y="1487407"/>
            <a:ext cx="1104024" cy="9010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2D3AD0D-D9A6-4046-BD0E-478056D5999D}"/>
              </a:ext>
            </a:extLst>
          </p:cNvPr>
          <p:cNvSpPr txBox="1"/>
          <p:nvPr/>
        </p:nvSpPr>
        <p:spPr>
          <a:xfrm>
            <a:off x="7879353" y="4546600"/>
            <a:ext cx="551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9</a:t>
            </a:r>
            <a:endParaRPr lang="fr-TN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5"/>
          <p:cNvSpPr txBox="1">
            <a:spLocks noGrp="1"/>
          </p:cNvSpPr>
          <p:nvPr>
            <p:ph type="subTitle" idx="5"/>
          </p:nvPr>
        </p:nvSpPr>
        <p:spPr>
          <a:xfrm>
            <a:off x="5849025" y="2287430"/>
            <a:ext cx="2584800" cy="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Gain de temps</a:t>
            </a:r>
            <a:endParaRPr sz="1800" dirty="0"/>
          </a:p>
        </p:txBody>
      </p:sp>
      <p:sp>
        <p:nvSpPr>
          <p:cNvPr id="599" name="Google Shape;599;p35"/>
          <p:cNvSpPr txBox="1">
            <a:spLocks noGrp="1"/>
          </p:cNvSpPr>
          <p:nvPr>
            <p:ph type="subTitle" idx="6"/>
          </p:nvPr>
        </p:nvSpPr>
        <p:spPr>
          <a:xfrm>
            <a:off x="2203772" y="3949710"/>
            <a:ext cx="2584800" cy="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/>
              <a:t>Information accessible facilement</a:t>
            </a:r>
            <a:endParaRPr sz="1800" dirty="0"/>
          </a:p>
        </p:txBody>
      </p:sp>
      <p:sp>
        <p:nvSpPr>
          <p:cNvPr id="603" name="Google Shape;603;p35"/>
          <p:cNvSpPr txBox="1">
            <a:spLocks noGrp="1"/>
          </p:cNvSpPr>
          <p:nvPr>
            <p:ph type="subTitle" idx="8"/>
          </p:nvPr>
        </p:nvSpPr>
        <p:spPr>
          <a:xfrm>
            <a:off x="5849025" y="3949710"/>
            <a:ext cx="2581800" cy="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Amélioration de productivité</a:t>
            </a:r>
            <a:endParaRPr sz="1800" dirty="0"/>
          </a:p>
        </p:txBody>
      </p:sp>
      <p:sp>
        <p:nvSpPr>
          <p:cNvPr id="595" name="Google Shape;595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Valeurs ajoutées</a:t>
            </a:r>
            <a:endParaRPr dirty="0"/>
          </a:p>
        </p:txBody>
      </p:sp>
      <p:sp>
        <p:nvSpPr>
          <p:cNvPr id="13" name="Sous-titre 12">
            <a:extLst>
              <a:ext uri="{FF2B5EF4-FFF2-40B4-BE49-F238E27FC236}">
                <a16:creationId xmlns:a16="http://schemas.microsoft.com/office/drawing/2014/main" id="{F6E2A841-AB9B-4083-8908-624670E7A3C7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333030" y="2287430"/>
            <a:ext cx="2584800" cy="912600"/>
          </a:xfrm>
        </p:spPr>
        <p:txBody>
          <a:bodyPr/>
          <a:lstStyle/>
          <a:p>
            <a:r>
              <a:rPr lang="fr-FR" sz="1800" dirty="0"/>
              <a:t>Automatisation des tâches évidentes</a:t>
            </a:r>
            <a:endParaRPr lang="fr-TN" sz="1800" dirty="0"/>
          </a:p>
        </p:txBody>
      </p:sp>
      <p:pic>
        <p:nvPicPr>
          <p:cNvPr id="23" name="Google Shape;272;p7">
            <a:extLst>
              <a:ext uri="{FF2B5EF4-FFF2-40B4-BE49-F238E27FC236}">
                <a16:creationId xmlns:a16="http://schemas.microsoft.com/office/drawing/2014/main" id="{ECCAF35B-CB3D-4FB9-8EB2-7EB1C7B025C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0230" y="1677330"/>
            <a:ext cx="590400" cy="5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71;p7">
            <a:extLst>
              <a:ext uri="{FF2B5EF4-FFF2-40B4-BE49-F238E27FC236}">
                <a16:creationId xmlns:a16="http://schemas.microsoft.com/office/drawing/2014/main" id="{41785C21-910A-4C12-B197-890418F7475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1714" y="3182578"/>
            <a:ext cx="848916" cy="784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73;p7">
            <a:extLst>
              <a:ext uri="{FF2B5EF4-FFF2-40B4-BE49-F238E27FC236}">
                <a16:creationId xmlns:a16="http://schemas.microsoft.com/office/drawing/2014/main" id="{9C8750E1-7FE3-4EAE-A98E-0C41E87F3ED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4382" y="3279670"/>
            <a:ext cx="590400" cy="59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69275437-7967-48A6-AC96-74E25881E239}"/>
              </a:ext>
            </a:extLst>
          </p:cNvPr>
          <p:cNvSpPr txBox="1"/>
          <p:nvPr/>
        </p:nvSpPr>
        <p:spPr>
          <a:xfrm>
            <a:off x="8430825" y="4749800"/>
            <a:ext cx="586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10</a:t>
            </a:r>
            <a:endParaRPr lang="fr-TN" sz="2400" dirty="0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4A7A76A6-9152-42FB-8B63-DEB2E7099F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81940" y="1677330"/>
            <a:ext cx="727572" cy="590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4"/>
          <p:cNvSpPr txBox="1">
            <a:spLocks noGrp="1"/>
          </p:cNvSpPr>
          <p:nvPr>
            <p:ph type="title"/>
          </p:nvPr>
        </p:nvSpPr>
        <p:spPr>
          <a:xfrm>
            <a:off x="2331960" y="146526"/>
            <a:ext cx="5058900" cy="18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Publique Visée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1F281026-8D03-4F57-BDE0-BE6F7A207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39400" y="1886631"/>
            <a:ext cx="953530" cy="95353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D316897-5DAD-4ACC-A51A-1FCE31608725}"/>
              </a:ext>
            </a:extLst>
          </p:cNvPr>
          <p:cNvSpPr txBox="1"/>
          <p:nvPr/>
        </p:nvSpPr>
        <p:spPr>
          <a:xfrm>
            <a:off x="1940010" y="2880366"/>
            <a:ext cx="1528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latin typeface="Inconsolata" pitchFamily="1" charset="0"/>
                <a:ea typeface="Inconsolata" pitchFamily="1" charset="0"/>
              </a:rPr>
              <a:t>Imprimerie</a:t>
            </a:r>
            <a:endParaRPr lang="fr-TN" sz="1800" dirty="0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7D2C95B0-1DB8-41FE-AC40-F735602819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87056" y="1926836"/>
            <a:ext cx="953530" cy="95353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BD2AA5A-86BC-4861-B6C4-AA4DCDEA9749}"/>
              </a:ext>
            </a:extLst>
          </p:cNvPr>
          <p:cNvSpPr txBox="1"/>
          <p:nvPr/>
        </p:nvSpPr>
        <p:spPr>
          <a:xfrm>
            <a:off x="5675221" y="288036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Inconsolata" pitchFamily="1" charset="0"/>
                <a:ea typeface="Inconsolata" pitchFamily="1" charset="0"/>
              </a:rPr>
              <a:t>Employée</a:t>
            </a:r>
            <a:endParaRPr lang="fr-TN" sz="1800" dirty="0"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DAB08EB-7C98-4937-9799-16C926FA700D}"/>
              </a:ext>
            </a:extLst>
          </p:cNvPr>
          <p:cNvSpPr txBox="1"/>
          <p:nvPr/>
        </p:nvSpPr>
        <p:spPr>
          <a:xfrm>
            <a:off x="8140700" y="4483100"/>
            <a:ext cx="90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11</a:t>
            </a:r>
            <a:endParaRPr lang="fr-TN" sz="2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48"/>
          <p:cNvSpPr txBox="1">
            <a:spLocks noGrp="1"/>
          </p:cNvSpPr>
          <p:nvPr>
            <p:ph type="title"/>
          </p:nvPr>
        </p:nvSpPr>
        <p:spPr>
          <a:xfrm>
            <a:off x="515542" y="37989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Répartition des modules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800" name="Google Shape;800;p48"/>
          <p:cNvSpPr txBox="1">
            <a:spLocks noGrp="1"/>
          </p:cNvSpPr>
          <p:nvPr>
            <p:ph type="title" idx="4294967295"/>
          </p:nvPr>
        </p:nvSpPr>
        <p:spPr>
          <a:xfrm>
            <a:off x="315781" y="1944464"/>
            <a:ext cx="2160588" cy="777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Gestion des employées</a:t>
            </a:r>
            <a:endParaRPr sz="2000" dirty="0"/>
          </a:p>
        </p:txBody>
      </p:sp>
      <p:sp>
        <p:nvSpPr>
          <p:cNvPr id="801" name="Google Shape;801;p48"/>
          <p:cNvSpPr txBox="1">
            <a:spLocks noGrp="1"/>
          </p:cNvSpPr>
          <p:nvPr>
            <p:ph type="title" idx="4294967295"/>
          </p:nvPr>
        </p:nvSpPr>
        <p:spPr>
          <a:xfrm>
            <a:off x="6554251" y="1845653"/>
            <a:ext cx="2273968" cy="777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/>
              <a:t>Gestion des fournisseurs</a:t>
            </a:r>
            <a:endParaRPr sz="2000" dirty="0"/>
          </a:p>
        </p:txBody>
      </p:sp>
      <p:sp>
        <p:nvSpPr>
          <p:cNvPr id="802" name="Google Shape;802;p48"/>
          <p:cNvSpPr txBox="1">
            <a:spLocks noGrp="1"/>
          </p:cNvSpPr>
          <p:nvPr>
            <p:ph type="title" idx="4294967295"/>
          </p:nvPr>
        </p:nvSpPr>
        <p:spPr>
          <a:xfrm>
            <a:off x="3506250" y="2404703"/>
            <a:ext cx="2160588" cy="777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/>
              <a:t>Gestion des matériels</a:t>
            </a:r>
            <a:endParaRPr sz="2000" dirty="0"/>
          </a:p>
        </p:txBody>
      </p:sp>
      <p:sp>
        <p:nvSpPr>
          <p:cNvPr id="809" name="Google Shape;809;p48"/>
          <p:cNvSpPr txBox="1">
            <a:spLocks noGrp="1"/>
          </p:cNvSpPr>
          <p:nvPr>
            <p:ph type="title" idx="4294967295"/>
          </p:nvPr>
        </p:nvSpPr>
        <p:spPr>
          <a:xfrm>
            <a:off x="240631" y="4014788"/>
            <a:ext cx="2160588" cy="777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/>
              <a:t>Gestion des commandes</a:t>
            </a:r>
            <a:endParaRPr sz="2000" dirty="0"/>
          </a:p>
        </p:txBody>
      </p:sp>
      <p:sp>
        <p:nvSpPr>
          <p:cNvPr id="810" name="Google Shape;810;p48"/>
          <p:cNvSpPr txBox="1">
            <a:spLocks noGrp="1"/>
          </p:cNvSpPr>
          <p:nvPr>
            <p:ph type="title" idx="4294967295"/>
          </p:nvPr>
        </p:nvSpPr>
        <p:spPr>
          <a:xfrm>
            <a:off x="6410325" y="4115219"/>
            <a:ext cx="2160587" cy="777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Gestion des produits</a:t>
            </a:r>
            <a:endParaRPr sz="2000" dirty="0"/>
          </a:p>
        </p:txBody>
      </p:sp>
      <p:sp>
        <p:nvSpPr>
          <p:cNvPr id="812" name="Google Shape;812;p48"/>
          <p:cNvSpPr/>
          <p:nvPr/>
        </p:nvSpPr>
        <p:spPr>
          <a:xfrm>
            <a:off x="2809875" y="1829657"/>
            <a:ext cx="781050" cy="294425"/>
          </a:xfrm>
          <a:custGeom>
            <a:avLst/>
            <a:gdLst/>
            <a:ahLst/>
            <a:cxnLst/>
            <a:rect l="l" t="t" r="r" b="b"/>
            <a:pathLst>
              <a:path w="31242" h="11777" extrusionOk="0">
                <a:moveTo>
                  <a:pt x="0" y="11777"/>
                </a:moveTo>
                <a:cubicBezTo>
                  <a:pt x="0" y="8602"/>
                  <a:pt x="422" y="4878"/>
                  <a:pt x="2667" y="2633"/>
                </a:cubicBezTo>
                <a:cubicBezTo>
                  <a:pt x="5643" y="-343"/>
                  <a:pt x="11690" y="-769"/>
                  <a:pt x="15240" y="1490"/>
                </a:cubicBezTo>
                <a:cubicBezTo>
                  <a:pt x="17919" y="3195"/>
                  <a:pt x="15413" y="12054"/>
                  <a:pt x="12573" y="10634"/>
                </a:cubicBezTo>
                <a:cubicBezTo>
                  <a:pt x="11544" y="10120"/>
                  <a:pt x="11966" y="8333"/>
                  <a:pt x="12192" y="7205"/>
                </a:cubicBezTo>
                <a:cubicBezTo>
                  <a:pt x="13444" y="947"/>
                  <a:pt x="28388" y="-408"/>
                  <a:pt x="31242" y="530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13" name="Google Shape;813;p48"/>
          <p:cNvSpPr/>
          <p:nvPr/>
        </p:nvSpPr>
        <p:spPr>
          <a:xfrm>
            <a:off x="5562600" y="1845653"/>
            <a:ext cx="847725" cy="559050"/>
          </a:xfrm>
          <a:custGeom>
            <a:avLst/>
            <a:gdLst/>
            <a:ahLst/>
            <a:cxnLst/>
            <a:rect l="l" t="t" r="r" b="b"/>
            <a:pathLst>
              <a:path w="33909" h="22362" extrusionOk="0">
                <a:moveTo>
                  <a:pt x="0" y="8089"/>
                </a:moveTo>
                <a:cubicBezTo>
                  <a:pt x="0" y="4497"/>
                  <a:pt x="4746" y="-1686"/>
                  <a:pt x="7620" y="469"/>
                </a:cubicBezTo>
                <a:cubicBezTo>
                  <a:pt x="12548" y="4165"/>
                  <a:pt x="12192" y="12216"/>
                  <a:pt x="12192" y="18376"/>
                </a:cubicBezTo>
                <a:cubicBezTo>
                  <a:pt x="12192" y="19646"/>
                  <a:pt x="13328" y="21618"/>
                  <a:pt x="12192" y="22186"/>
                </a:cubicBezTo>
                <a:cubicBezTo>
                  <a:pt x="10787" y="22889"/>
                  <a:pt x="11049" y="19185"/>
                  <a:pt x="11049" y="17614"/>
                </a:cubicBezTo>
                <a:cubicBezTo>
                  <a:pt x="11049" y="12833"/>
                  <a:pt x="10846" y="5781"/>
                  <a:pt x="15240" y="3898"/>
                </a:cubicBezTo>
                <a:cubicBezTo>
                  <a:pt x="18705" y="2413"/>
                  <a:pt x="23427" y="10287"/>
                  <a:pt x="21336" y="13423"/>
                </a:cubicBezTo>
                <a:cubicBezTo>
                  <a:pt x="20409" y="14813"/>
                  <a:pt x="20574" y="10140"/>
                  <a:pt x="20574" y="8470"/>
                </a:cubicBezTo>
                <a:cubicBezTo>
                  <a:pt x="20574" y="3771"/>
                  <a:pt x="30586" y="575"/>
                  <a:pt x="33909" y="3898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14" name="Google Shape;814;p48"/>
          <p:cNvSpPr/>
          <p:nvPr/>
        </p:nvSpPr>
        <p:spPr>
          <a:xfrm>
            <a:off x="5695950" y="3390900"/>
            <a:ext cx="561975" cy="376950"/>
          </a:xfrm>
          <a:custGeom>
            <a:avLst/>
            <a:gdLst/>
            <a:ahLst/>
            <a:cxnLst/>
            <a:rect l="l" t="t" r="r" b="b"/>
            <a:pathLst>
              <a:path w="22479" h="15078" extrusionOk="0">
                <a:moveTo>
                  <a:pt x="0" y="7620"/>
                </a:moveTo>
                <a:cubicBezTo>
                  <a:pt x="1365" y="3524"/>
                  <a:pt x="7196" y="677"/>
                  <a:pt x="11430" y="1524"/>
                </a:cubicBezTo>
                <a:cubicBezTo>
                  <a:pt x="15999" y="2438"/>
                  <a:pt x="19348" y="12063"/>
                  <a:pt x="15621" y="14859"/>
                </a:cubicBezTo>
                <a:cubicBezTo>
                  <a:pt x="14472" y="15721"/>
                  <a:pt x="12951" y="13197"/>
                  <a:pt x="12573" y="11811"/>
                </a:cubicBezTo>
                <a:cubicBezTo>
                  <a:pt x="11221" y="6854"/>
                  <a:pt x="17604" y="1625"/>
                  <a:pt x="22479" y="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15" name="Google Shape;815;p48"/>
          <p:cNvSpPr/>
          <p:nvPr/>
        </p:nvSpPr>
        <p:spPr>
          <a:xfrm>
            <a:off x="2857500" y="3261218"/>
            <a:ext cx="648750" cy="253500"/>
          </a:xfrm>
          <a:custGeom>
            <a:avLst/>
            <a:gdLst/>
            <a:ahLst/>
            <a:cxnLst/>
            <a:rect l="l" t="t" r="r" b="b"/>
            <a:pathLst>
              <a:path w="25950" h="10140" extrusionOk="0">
                <a:moveTo>
                  <a:pt x="0" y="10140"/>
                </a:moveTo>
                <a:cubicBezTo>
                  <a:pt x="0" y="5002"/>
                  <a:pt x="6870" y="-1178"/>
                  <a:pt x="11811" y="234"/>
                </a:cubicBezTo>
                <a:cubicBezTo>
                  <a:pt x="14886" y="1112"/>
                  <a:pt x="16056" y="8983"/>
                  <a:pt x="12954" y="9759"/>
                </a:cubicBezTo>
                <a:cubicBezTo>
                  <a:pt x="11470" y="10130"/>
                  <a:pt x="12141" y="6142"/>
                  <a:pt x="13335" y="5187"/>
                </a:cubicBezTo>
                <a:cubicBezTo>
                  <a:pt x="16253" y="2852"/>
                  <a:pt x="21179" y="1359"/>
                  <a:pt x="24384" y="3282"/>
                </a:cubicBezTo>
                <a:cubicBezTo>
                  <a:pt x="26075" y="4296"/>
                  <a:pt x="25908" y="7025"/>
                  <a:pt x="25908" y="8997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6B0E6E6-07D6-48E0-97D1-DCCA2BC72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690" y="673767"/>
            <a:ext cx="1104617" cy="1104617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74F68213-A96A-4B49-A0D5-20A0E34F4A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2212" y="874377"/>
            <a:ext cx="847725" cy="847725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99BE6AEF-4830-4D3E-A0F7-8A6ECB1B0F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0400" y="3124193"/>
            <a:ext cx="781050" cy="781050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D6DAC46B-D025-4BA3-AB0F-4D3E8530ED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00093" y="3272692"/>
            <a:ext cx="781050" cy="781050"/>
          </a:xfrm>
          <a:prstGeom prst="rect">
            <a:avLst/>
          </a:prstGeom>
        </p:spPr>
      </p:pic>
      <p:pic>
        <p:nvPicPr>
          <p:cNvPr id="13" name="Graphique 12">
            <a:extLst>
              <a:ext uri="{FF2B5EF4-FFF2-40B4-BE49-F238E27FC236}">
                <a16:creationId xmlns:a16="http://schemas.microsoft.com/office/drawing/2014/main" id="{BC8A8312-DC0B-48D7-85AD-5BCA53C172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07951" y="1520601"/>
            <a:ext cx="847725" cy="84772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1D23504-5CDA-4913-9E9B-2F9F52BC3875}"/>
              </a:ext>
            </a:extLst>
          </p:cNvPr>
          <p:cNvSpPr txBox="1"/>
          <p:nvPr/>
        </p:nvSpPr>
        <p:spPr>
          <a:xfrm>
            <a:off x="8445500" y="4792663"/>
            <a:ext cx="596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12</a:t>
            </a:r>
            <a:endParaRPr lang="fr-TN"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53"/>
          <p:cNvSpPr txBox="1">
            <a:spLocks noGrp="1"/>
          </p:cNvSpPr>
          <p:nvPr>
            <p:ph type="body" idx="1"/>
          </p:nvPr>
        </p:nvSpPr>
        <p:spPr>
          <a:xfrm>
            <a:off x="713250" y="1371600"/>
            <a:ext cx="7717500" cy="27889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fr-FR" sz="1800" dirty="0">
                <a:effectLst/>
                <a:latin typeface="Inconsolata" pitchFamily="1" charset="0"/>
                <a:ea typeface="Inconsolata" pitchFamily="1" charset="0"/>
                <a:cs typeface="Segoe UI Historic" panose="020B0502040204020203" pitchFamily="34" charset="0"/>
              </a:rPr>
              <a:t>Organisation des personnels selon leurs taches </a:t>
            </a:r>
            <a:endParaRPr lang="fr-TN" sz="1800" dirty="0">
              <a:effectLst/>
              <a:latin typeface="Inconsolata" pitchFamily="1" charset="0"/>
              <a:ea typeface="Inconsolata" pitchFamily="1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tabLst>
                <a:tab pos="1569720" algn="l"/>
              </a:tabLst>
            </a:pPr>
            <a:endParaRPr lang="fr-FR" sz="1800" dirty="0">
              <a:effectLst/>
              <a:latin typeface="Inconsolata" pitchFamily="1" charset="0"/>
              <a:ea typeface="Inconsolata" pitchFamily="1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tabLst>
                <a:tab pos="1569720" algn="l"/>
              </a:tabLst>
            </a:pPr>
            <a:r>
              <a:rPr lang="fr-FR" sz="1800" dirty="0">
                <a:latin typeface="Inconsolata" pitchFamily="1" charset="0"/>
                <a:ea typeface="Inconsolata" pitchFamily="1" charset="0"/>
                <a:cs typeface="Arial" panose="020B0604020202020204" pitchFamily="34" charset="0"/>
              </a:rPr>
              <a:t>Garantie la  sécurité</a:t>
            </a:r>
          </a:p>
          <a:p>
            <a:pPr marL="15240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None/>
              <a:tabLst>
                <a:tab pos="1569720" algn="l"/>
              </a:tabLst>
            </a:pPr>
            <a:endParaRPr lang="fr-FR" sz="1800" dirty="0">
              <a:effectLst/>
              <a:latin typeface="Inconsolata" pitchFamily="1" charset="0"/>
              <a:ea typeface="Inconsolata" pitchFamily="1" charset="0"/>
              <a:cs typeface="Arial" panose="020B0604020202020204" pitchFamily="34" charset="0"/>
            </a:endParaRPr>
          </a:p>
          <a:p>
            <a:pPr marL="15240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None/>
              <a:tabLst>
                <a:tab pos="1569720" algn="l"/>
              </a:tabLst>
            </a:pPr>
            <a:endParaRPr lang="fr-TN" sz="1800" dirty="0">
              <a:effectLst/>
              <a:latin typeface="Inconsolata" pitchFamily="1" charset="0"/>
              <a:ea typeface="Inconsolata" pitchFamily="1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16" name="Google Shape;1316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Gestion des Employées</a:t>
            </a:r>
            <a:endParaRPr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863B605-CD98-4B38-A1DC-1AEBC86A9664}"/>
              </a:ext>
            </a:extLst>
          </p:cNvPr>
          <p:cNvSpPr txBox="1"/>
          <p:nvPr/>
        </p:nvSpPr>
        <p:spPr>
          <a:xfrm>
            <a:off x="8280400" y="4584700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13</a:t>
            </a:r>
            <a:endParaRPr lang="fr-TN" sz="2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53"/>
          <p:cNvSpPr txBox="1">
            <a:spLocks noGrp="1"/>
          </p:cNvSpPr>
          <p:nvPr>
            <p:ph type="body" idx="1"/>
          </p:nvPr>
        </p:nvSpPr>
        <p:spPr>
          <a:xfrm>
            <a:off x="1431382" y="1915625"/>
            <a:ext cx="7717500" cy="35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tabLst>
                <a:tab pos="1569720" algn="l"/>
              </a:tabLst>
            </a:pPr>
            <a:r>
              <a:rPr lang="fr-F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consolata" pitchFamily="1" charset="0"/>
                <a:ea typeface="Inconsolata" pitchFamily="1" charset="0"/>
                <a:cs typeface="Arial" panose="020B0604020202020204" pitchFamily="34" charset="0"/>
              </a:rPr>
              <a:t>Organisation des commandes  </a:t>
            </a: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tabLst>
                <a:tab pos="1569720" algn="l"/>
              </a:tabLst>
            </a:pPr>
            <a:r>
              <a:rPr lang="fr-F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consolata" pitchFamily="1" charset="0"/>
                <a:ea typeface="Inconsolata" pitchFamily="1" charset="0"/>
                <a:cs typeface="Arial" panose="020B0604020202020204" pitchFamily="34" charset="0"/>
              </a:rPr>
              <a:t>Garantir la réception des produits </a:t>
            </a: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tabLst>
                <a:tab pos="1569720" algn="l"/>
              </a:tabLst>
            </a:pPr>
            <a:r>
              <a:rPr lang="fr-F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consolata" pitchFamily="1" charset="0"/>
                <a:ea typeface="Inconsolata" pitchFamily="1" charset="0"/>
                <a:cs typeface="Arial" panose="020B0604020202020204" pitchFamily="34" charset="0"/>
              </a:rPr>
              <a:t>Contacter les clients</a:t>
            </a: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tabLst>
                <a:tab pos="1569720" algn="l"/>
              </a:tabLst>
            </a:pPr>
            <a:endParaRPr lang="fr-TN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consolata" pitchFamily="1" charset="0"/>
              <a:ea typeface="Inconsolata" pitchFamily="1" charset="0"/>
              <a:cs typeface="Arial" panose="020B0604020202020204" pitchFamily="34" charset="0"/>
            </a:endParaRPr>
          </a:p>
        </p:txBody>
      </p:sp>
      <p:sp>
        <p:nvSpPr>
          <p:cNvPr id="1316" name="Google Shape;1316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Gestion des Commandes</a:t>
            </a:r>
            <a:endParaRPr dirty="0"/>
          </a:p>
        </p:txBody>
      </p:sp>
      <p:grpSp>
        <p:nvGrpSpPr>
          <p:cNvPr id="5" name="Google Shape;8738;p70">
            <a:extLst>
              <a:ext uri="{FF2B5EF4-FFF2-40B4-BE49-F238E27FC236}">
                <a16:creationId xmlns:a16="http://schemas.microsoft.com/office/drawing/2014/main" id="{C4EA1E82-EFC0-439C-9801-27F0DEBB8121}"/>
              </a:ext>
            </a:extLst>
          </p:cNvPr>
          <p:cNvGrpSpPr/>
          <p:nvPr/>
        </p:nvGrpSpPr>
        <p:grpSpPr>
          <a:xfrm>
            <a:off x="5534631" y="3281974"/>
            <a:ext cx="666044" cy="406488"/>
            <a:chOff x="-1199300" y="3279250"/>
            <a:chExt cx="293025" cy="206400"/>
          </a:xfrm>
          <a:solidFill>
            <a:srgbClr val="D7ED68"/>
          </a:solidFill>
        </p:grpSpPr>
        <p:sp>
          <p:nvSpPr>
            <p:cNvPr id="6" name="Google Shape;8739;p70">
              <a:extLst>
                <a:ext uri="{FF2B5EF4-FFF2-40B4-BE49-F238E27FC236}">
                  <a16:creationId xmlns:a16="http://schemas.microsoft.com/office/drawing/2014/main" id="{75AD7354-4073-43B3-A486-9B1B398CC988}"/>
                </a:ext>
              </a:extLst>
            </p:cNvPr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740;p70">
              <a:extLst>
                <a:ext uri="{FF2B5EF4-FFF2-40B4-BE49-F238E27FC236}">
                  <a16:creationId xmlns:a16="http://schemas.microsoft.com/office/drawing/2014/main" id="{98F329AC-8C1E-4267-B789-67B046F76911}"/>
                </a:ext>
              </a:extLst>
            </p:cNvPr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741;p70">
              <a:extLst>
                <a:ext uri="{FF2B5EF4-FFF2-40B4-BE49-F238E27FC236}">
                  <a16:creationId xmlns:a16="http://schemas.microsoft.com/office/drawing/2014/main" id="{B4C899DE-7719-4FD0-9FD4-C322A2CBE76E}"/>
                </a:ext>
              </a:extLst>
            </p:cNvPr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742;p70">
              <a:extLst>
                <a:ext uri="{FF2B5EF4-FFF2-40B4-BE49-F238E27FC236}">
                  <a16:creationId xmlns:a16="http://schemas.microsoft.com/office/drawing/2014/main" id="{7973402A-F492-4589-93E6-692A02EC92CF}"/>
                </a:ext>
              </a:extLst>
            </p:cNvPr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6760;p66">
            <a:extLst>
              <a:ext uri="{FF2B5EF4-FFF2-40B4-BE49-F238E27FC236}">
                <a16:creationId xmlns:a16="http://schemas.microsoft.com/office/drawing/2014/main" id="{432B24C0-1CF9-4B52-8CA6-9D9CE2AB7787}"/>
              </a:ext>
            </a:extLst>
          </p:cNvPr>
          <p:cNvSpPr/>
          <p:nvPr/>
        </p:nvSpPr>
        <p:spPr>
          <a:xfrm>
            <a:off x="7274189" y="2544312"/>
            <a:ext cx="666044" cy="572147"/>
          </a:xfrm>
          <a:custGeom>
            <a:avLst/>
            <a:gdLst/>
            <a:ahLst/>
            <a:cxnLst/>
            <a:rect l="l" t="t" r="r" b="b"/>
            <a:pathLst>
              <a:path w="12760" h="12619" extrusionOk="0">
                <a:moveTo>
                  <a:pt x="10082" y="2190"/>
                </a:moveTo>
                <a:lnTo>
                  <a:pt x="11027" y="2726"/>
                </a:lnTo>
                <a:lnTo>
                  <a:pt x="8948" y="6317"/>
                </a:lnTo>
                <a:lnTo>
                  <a:pt x="8003" y="5781"/>
                </a:lnTo>
                <a:cubicBezTo>
                  <a:pt x="8349" y="5151"/>
                  <a:pt x="9704" y="2820"/>
                  <a:pt x="10082" y="2190"/>
                </a:cubicBezTo>
                <a:close/>
                <a:moveTo>
                  <a:pt x="7813" y="6601"/>
                </a:moveTo>
                <a:lnTo>
                  <a:pt x="8318" y="6916"/>
                </a:lnTo>
                <a:lnTo>
                  <a:pt x="7782" y="7262"/>
                </a:lnTo>
                <a:lnTo>
                  <a:pt x="7813" y="6601"/>
                </a:lnTo>
                <a:close/>
                <a:moveTo>
                  <a:pt x="10554" y="8522"/>
                </a:moveTo>
                <a:cubicBezTo>
                  <a:pt x="10806" y="8522"/>
                  <a:pt x="10964" y="8711"/>
                  <a:pt x="10964" y="8900"/>
                </a:cubicBezTo>
                <a:cubicBezTo>
                  <a:pt x="10964" y="9153"/>
                  <a:pt x="10806" y="9342"/>
                  <a:pt x="10554" y="9342"/>
                </a:cubicBezTo>
                <a:lnTo>
                  <a:pt x="5608" y="9342"/>
                </a:lnTo>
                <a:cubicBezTo>
                  <a:pt x="5356" y="9342"/>
                  <a:pt x="5167" y="9153"/>
                  <a:pt x="5167" y="8900"/>
                </a:cubicBezTo>
                <a:cubicBezTo>
                  <a:pt x="5167" y="8680"/>
                  <a:pt x="5356" y="8522"/>
                  <a:pt x="5608" y="8522"/>
                </a:cubicBezTo>
                <a:close/>
                <a:moveTo>
                  <a:pt x="3088" y="5592"/>
                </a:moveTo>
                <a:cubicBezTo>
                  <a:pt x="3308" y="5592"/>
                  <a:pt x="3497" y="5813"/>
                  <a:pt x="3497" y="6002"/>
                </a:cubicBezTo>
                <a:lnTo>
                  <a:pt x="3497" y="6286"/>
                </a:lnTo>
                <a:cubicBezTo>
                  <a:pt x="3970" y="6443"/>
                  <a:pt x="4348" y="6916"/>
                  <a:pt x="4348" y="7451"/>
                </a:cubicBezTo>
                <a:cubicBezTo>
                  <a:pt x="4348" y="7703"/>
                  <a:pt x="4159" y="7861"/>
                  <a:pt x="3907" y="7861"/>
                </a:cubicBezTo>
                <a:cubicBezTo>
                  <a:pt x="3655" y="7861"/>
                  <a:pt x="3497" y="7640"/>
                  <a:pt x="3497" y="7451"/>
                </a:cubicBezTo>
                <a:cubicBezTo>
                  <a:pt x="3497" y="7231"/>
                  <a:pt x="3308" y="7010"/>
                  <a:pt x="3088" y="7010"/>
                </a:cubicBezTo>
                <a:cubicBezTo>
                  <a:pt x="2836" y="7010"/>
                  <a:pt x="2678" y="7231"/>
                  <a:pt x="2678" y="7451"/>
                </a:cubicBezTo>
                <a:cubicBezTo>
                  <a:pt x="2678" y="7703"/>
                  <a:pt x="3025" y="7924"/>
                  <a:pt x="3340" y="8176"/>
                </a:cubicBezTo>
                <a:cubicBezTo>
                  <a:pt x="3781" y="8491"/>
                  <a:pt x="4348" y="8869"/>
                  <a:pt x="4348" y="9531"/>
                </a:cubicBezTo>
                <a:cubicBezTo>
                  <a:pt x="4348" y="10098"/>
                  <a:pt x="3970" y="10539"/>
                  <a:pt x="3497" y="10728"/>
                </a:cubicBezTo>
                <a:lnTo>
                  <a:pt x="3497" y="11011"/>
                </a:lnTo>
                <a:cubicBezTo>
                  <a:pt x="3497" y="11232"/>
                  <a:pt x="3308" y="11452"/>
                  <a:pt x="3088" y="11452"/>
                </a:cubicBezTo>
                <a:cubicBezTo>
                  <a:pt x="2836" y="11452"/>
                  <a:pt x="2678" y="11232"/>
                  <a:pt x="2678" y="11011"/>
                </a:cubicBezTo>
                <a:lnTo>
                  <a:pt x="2678" y="10728"/>
                </a:lnTo>
                <a:cubicBezTo>
                  <a:pt x="2206" y="10570"/>
                  <a:pt x="1859" y="10098"/>
                  <a:pt x="1859" y="9531"/>
                </a:cubicBezTo>
                <a:cubicBezTo>
                  <a:pt x="1859" y="9310"/>
                  <a:pt x="2048" y="9121"/>
                  <a:pt x="2300" y="9121"/>
                </a:cubicBezTo>
                <a:cubicBezTo>
                  <a:pt x="2521" y="9121"/>
                  <a:pt x="2678" y="9310"/>
                  <a:pt x="2678" y="9531"/>
                </a:cubicBezTo>
                <a:cubicBezTo>
                  <a:pt x="2678" y="9783"/>
                  <a:pt x="2867" y="9940"/>
                  <a:pt x="3088" y="9940"/>
                </a:cubicBezTo>
                <a:cubicBezTo>
                  <a:pt x="3308" y="9940"/>
                  <a:pt x="3497" y="9751"/>
                  <a:pt x="3497" y="9531"/>
                </a:cubicBezTo>
                <a:cubicBezTo>
                  <a:pt x="3497" y="9310"/>
                  <a:pt x="3182" y="9089"/>
                  <a:pt x="2836" y="8837"/>
                </a:cubicBezTo>
                <a:cubicBezTo>
                  <a:pt x="2395" y="8522"/>
                  <a:pt x="1859" y="8113"/>
                  <a:pt x="1859" y="7451"/>
                </a:cubicBezTo>
                <a:cubicBezTo>
                  <a:pt x="1859" y="6916"/>
                  <a:pt x="2206" y="6475"/>
                  <a:pt x="2678" y="6286"/>
                </a:cubicBezTo>
                <a:lnTo>
                  <a:pt x="2678" y="6002"/>
                </a:lnTo>
                <a:cubicBezTo>
                  <a:pt x="2678" y="5750"/>
                  <a:pt x="2867" y="5592"/>
                  <a:pt x="3088" y="5592"/>
                </a:cubicBezTo>
                <a:close/>
                <a:moveTo>
                  <a:pt x="10554" y="11011"/>
                </a:moveTo>
                <a:cubicBezTo>
                  <a:pt x="10806" y="11011"/>
                  <a:pt x="10964" y="11200"/>
                  <a:pt x="10964" y="11452"/>
                </a:cubicBezTo>
                <a:cubicBezTo>
                  <a:pt x="10964" y="11641"/>
                  <a:pt x="10806" y="11830"/>
                  <a:pt x="10554" y="11830"/>
                </a:cubicBezTo>
                <a:lnTo>
                  <a:pt x="5608" y="11830"/>
                </a:lnTo>
                <a:cubicBezTo>
                  <a:pt x="5356" y="11830"/>
                  <a:pt x="5167" y="11641"/>
                  <a:pt x="5167" y="11452"/>
                </a:cubicBezTo>
                <a:cubicBezTo>
                  <a:pt x="5167" y="11200"/>
                  <a:pt x="5356" y="11011"/>
                  <a:pt x="5608" y="11011"/>
                </a:cubicBezTo>
                <a:close/>
                <a:moveTo>
                  <a:pt x="10933" y="1"/>
                </a:moveTo>
                <a:cubicBezTo>
                  <a:pt x="10599" y="1"/>
                  <a:pt x="10280" y="176"/>
                  <a:pt x="10113" y="489"/>
                </a:cubicBezTo>
                <a:lnTo>
                  <a:pt x="7877" y="4395"/>
                </a:lnTo>
                <a:lnTo>
                  <a:pt x="1229" y="4395"/>
                </a:lnTo>
                <a:cubicBezTo>
                  <a:pt x="567" y="4395"/>
                  <a:pt x="0" y="4931"/>
                  <a:pt x="0" y="5592"/>
                </a:cubicBezTo>
                <a:lnTo>
                  <a:pt x="0" y="11389"/>
                </a:lnTo>
                <a:cubicBezTo>
                  <a:pt x="0" y="12051"/>
                  <a:pt x="567" y="12618"/>
                  <a:pt x="1229" y="12618"/>
                </a:cubicBezTo>
                <a:lnTo>
                  <a:pt x="11437" y="12618"/>
                </a:lnTo>
                <a:cubicBezTo>
                  <a:pt x="12098" y="12618"/>
                  <a:pt x="12697" y="12082"/>
                  <a:pt x="12697" y="11389"/>
                </a:cubicBezTo>
                <a:lnTo>
                  <a:pt x="12697" y="5592"/>
                </a:lnTo>
                <a:cubicBezTo>
                  <a:pt x="12602" y="4931"/>
                  <a:pt x="12067" y="4395"/>
                  <a:pt x="11374" y="4395"/>
                </a:cubicBezTo>
                <a:lnTo>
                  <a:pt x="11027" y="4395"/>
                </a:lnTo>
                <a:lnTo>
                  <a:pt x="12476" y="1875"/>
                </a:lnTo>
                <a:cubicBezTo>
                  <a:pt x="12760" y="1402"/>
                  <a:pt x="12602" y="804"/>
                  <a:pt x="12130" y="583"/>
                </a:cubicBezTo>
                <a:lnTo>
                  <a:pt x="11437" y="142"/>
                </a:lnTo>
                <a:cubicBezTo>
                  <a:pt x="11277" y="46"/>
                  <a:pt x="11103" y="1"/>
                  <a:pt x="10933" y="1"/>
                </a:cubicBezTo>
                <a:close/>
              </a:path>
            </a:pathLst>
          </a:custGeom>
          <a:solidFill>
            <a:srgbClr val="6FB9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045;p51">
            <a:extLst>
              <a:ext uri="{FF2B5EF4-FFF2-40B4-BE49-F238E27FC236}">
                <a16:creationId xmlns:a16="http://schemas.microsoft.com/office/drawing/2014/main" id="{C29F3106-3A35-4BC4-8DF4-5444E95DC2F0}"/>
              </a:ext>
            </a:extLst>
          </p:cNvPr>
          <p:cNvGrpSpPr/>
          <p:nvPr/>
        </p:nvGrpSpPr>
        <p:grpSpPr>
          <a:xfrm>
            <a:off x="6164978" y="1866347"/>
            <a:ext cx="666043" cy="588332"/>
            <a:chOff x="4745113" y="2640963"/>
            <a:chExt cx="460426" cy="460424"/>
          </a:xfrm>
        </p:grpSpPr>
        <p:grpSp>
          <p:nvGrpSpPr>
            <p:cNvPr id="12" name="Google Shape;1046;p51">
              <a:extLst>
                <a:ext uri="{FF2B5EF4-FFF2-40B4-BE49-F238E27FC236}">
                  <a16:creationId xmlns:a16="http://schemas.microsoft.com/office/drawing/2014/main" id="{A11852F9-7ACA-4980-A113-6E9ABF218742}"/>
                </a:ext>
              </a:extLst>
            </p:cNvPr>
            <p:cNvGrpSpPr/>
            <p:nvPr/>
          </p:nvGrpSpPr>
          <p:grpSpPr>
            <a:xfrm>
              <a:off x="4745170" y="2641019"/>
              <a:ext cx="460330" cy="460251"/>
              <a:chOff x="3282675" y="2362700"/>
              <a:chExt cx="436125" cy="436050"/>
            </a:xfrm>
          </p:grpSpPr>
          <p:sp>
            <p:nvSpPr>
              <p:cNvPr id="14" name="Google Shape;1047;p51">
                <a:extLst>
                  <a:ext uri="{FF2B5EF4-FFF2-40B4-BE49-F238E27FC236}">
                    <a16:creationId xmlns:a16="http://schemas.microsoft.com/office/drawing/2014/main" id="{5259E073-BF26-4404-B935-0EE864756B03}"/>
                  </a:ext>
                </a:extLst>
              </p:cNvPr>
              <p:cNvSpPr/>
              <p:nvPr/>
            </p:nvSpPr>
            <p:spPr>
              <a:xfrm>
                <a:off x="3282675" y="2566300"/>
                <a:ext cx="436125" cy="103875"/>
              </a:xfrm>
              <a:custGeom>
                <a:avLst/>
                <a:gdLst/>
                <a:ahLst/>
                <a:cxnLst/>
                <a:rect l="l" t="t" r="r" b="b"/>
                <a:pathLst>
                  <a:path w="17445" h="4155" extrusionOk="0">
                    <a:moveTo>
                      <a:pt x="16875" y="1"/>
                    </a:moveTo>
                    <a:lnTo>
                      <a:pt x="14378" y="1669"/>
                    </a:lnTo>
                    <a:lnTo>
                      <a:pt x="14378" y="1088"/>
                    </a:lnTo>
                    <a:lnTo>
                      <a:pt x="11083" y="1088"/>
                    </a:lnTo>
                    <a:lnTo>
                      <a:pt x="10061" y="3133"/>
                    </a:lnTo>
                    <a:lnTo>
                      <a:pt x="4318" y="3133"/>
                    </a:lnTo>
                    <a:lnTo>
                      <a:pt x="3296" y="1088"/>
                    </a:lnTo>
                    <a:lnTo>
                      <a:pt x="0" y="1088"/>
                    </a:lnTo>
                    <a:lnTo>
                      <a:pt x="0" y="4155"/>
                    </a:lnTo>
                    <a:lnTo>
                      <a:pt x="14378" y="4155"/>
                    </a:lnTo>
                    <a:lnTo>
                      <a:pt x="14378" y="2898"/>
                    </a:lnTo>
                    <a:lnTo>
                      <a:pt x="17445" y="851"/>
                    </a:lnTo>
                    <a:lnTo>
                      <a:pt x="16875" y="1"/>
                    </a:lnTo>
                    <a:close/>
                  </a:path>
                </a:pathLst>
              </a:custGeom>
              <a:solidFill>
                <a:srgbClr val="FA0A0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048;p51">
                <a:extLst>
                  <a:ext uri="{FF2B5EF4-FFF2-40B4-BE49-F238E27FC236}">
                    <a16:creationId xmlns:a16="http://schemas.microsoft.com/office/drawing/2014/main" id="{A426C4F2-5A36-4C49-918B-32C7548D5D65}"/>
                  </a:ext>
                </a:extLst>
              </p:cNvPr>
              <p:cNvSpPr/>
              <p:nvPr/>
            </p:nvSpPr>
            <p:spPr>
              <a:xfrm>
                <a:off x="3282675" y="2668525"/>
                <a:ext cx="436125" cy="130225"/>
              </a:xfrm>
              <a:custGeom>
                <a:avLst/>
                <a:gdLst/>
                <a:ahLst/>
                <a:cxnLst/>
                <a:rect l="l" t="t" r="r" b="b"/>
                <a:pathLst>
                  <a:path w="17445" h="5209" extrusionOk="0">
                    <a:moveTo>
                      <a:pt x="16875" y="0"/>
                    </a:moveTo>
                    <a:lnTo>
                      <a:pt x="14378" y="1666"/>
                    </a:lnTo>
                    <a:lnTo>
                      <a:pt x="14378" y="1088"/>
                    </a:lnTo>
                    <a:lnTo>
                      <a:pt x="11083" y="1088"/>
                    </a:lnTo>
                    <a:lnTo>
                      <a:pt x="10061" y="3132"/>
                    </a:lnTo>
                    <a:lnTo>
                      <a:pt x="4318" y="3132"/>
                    </a:lnTo>
                    <a:lnTo>
                      <a:pt x="3296" y="1088"/>
                    </a:lnTo>
                    <a:lnTo>
                      <a:pt x="0" y="1088"/>
                    </a:lnTo>
                    <a:lnTo>
                      <a:pt x="0" y="5209"/>
                    </a:lnTo>
                    <a:lnTo>
                      <a:pt x="14378" y="5209"/>
                    </a:lnTo>
                    <a:lnTo>
                      <a:pt x="14378" y="2898"/>
                    </a:lnTo>
                    <a:lnTo>
                      <a:pt x="17445" y="848"/>
                    </a:lnTo>
                    <a:lnTo>
                      <a:pt x="16875" y="0"/>
                    </a:lnTo>
                    <a:close/>
                  </a:path>
                </a:pathLst>
              </a:custGeom>
              <a:solidFill>
                <a:srgbClr val="FA0A0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049;p51">
                <a:extLst>
                  <a:ext uri="{FF2B5EF4-FFF2-40B4-BE49-F238E27FC236}">
                    <a16:creationId xmlns:a16="http://schemas.microsoft.com/office/drawing/2014/main" id="{C97D3EA0-FC3C-408B-9085-FB736987A851}"/>
                  </a:ext>
                </a:extLst>
              </p:cNvPr>
              <p:cNvSpPr/>
              <p:nvPr/>
            </p:nvSpPr>
            <p:spPr>
              <a:xfrm>
                <a:off x="3393675" y="2593500"/>
                <a:ext cx="137475" cy="25575"/>
              </a:xfrm>
              <a:custGeom>
                <a:avLst/>
                <a:gdLst/>
                <a:ahLst/>
                <a:cxnLst/>
                <a:rect l="l" t="t" r="r" b="b"/>
                <a:pathLst>
                  <a:path w="5499" h="1023" extrusionOk="0">
                    <a:moveTo>
                      <a:pt x="1" y="0"/>
                    </a:moveTo>
                    <a:lnTo>
                      <a:pt x="510" y="1022"/>
                    </a:lnTo>
                    <a:lnTo>
                      <a:pt x="4989" y="1022"/>
                    </a:lnTo>
                    <a:lnTo>
                      <a:pt x="5498" y="0"/>
                    </a:lnTo>
                    <a:close/>
                  </a:path>
                </a:pathLst>
              </a:custGeom>
              <a:solidFill>
                <a:srgbClr val="FA0A0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050;p51">
                <a:extLst>
                  <a:ext uri="{FF2B5EF4-FFF2-40B4-BE49-F238E27FC236}">
                    <a16:creationId xmlns:a16="http://schemas.microsoft.com/office/drawing/2014/main" id="{25AC94B0-5781-498F-A386-7B473BBF33A6}"/>
                  </a:ext>
                </a:extLst>
              </p:cNvPr>
              <p:cNvSpPr/>
              <p:nvPr/>
            </p:nvSpPr>
            <p:spPr>
              <a:xfrm>
                <a:off x="3393675" y="2695700"/>
                <a:ext cx="137475" cy="25575"/>
              </a:xfrm>
              <a:custGeom>
                <a:avLst/>
                <a:gdLst/>
                <a:ahLst/>
                <a:cxnLst/>
                <a:rect l="l" t="t" r="r" b="b"/>
                <a:pathLst>
                  <a:path w="5499" h="1023" extrusionOk="0">
                    <a:moveTo>
                      <a:pt x="1" y="1"/>
                    </a:moveTo>
                    <a:lnTo>
                      <a:pt x="510" y="1023"/>
                    </a:lnTo>
                    <a:lnTo>
                      <a:pt x="4989" y="1023"/>
                    </a:lnTo>
                    <a:lnTo>
                      <a:pt x="5498" y="1"/>
                    </a:lnTo>
                    <a:close/>
                  </a:path>
                </a:pathLst>
              </a:custGeom>
              <a:solidFill>
                <a:srgbClr val="FA0A0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051;p51">
                <a:extLst>
                  <a:ext uri="{FF2B5EF4-FFF2-40B4-BE49-F238E27FC236}">
                    <a16:creationId xmlns:a16="http://schemas.microsoft.com/office/drawing/2014/main" id="{D0171F26-C144-4081-9309-2B171F5FDF86}"/>
                  </a:ext>
                </a:extLst>
              </p:cNvPr>
              <p:cNvSpPr/>
              <p:nvPr/>
            </p:nvSpPr>
            <p:spPr>
              <a:xfrm>
                <a:off x="3393675" y="2491275"/>
                <a:ext cx="137475" cy="25575"/>
              </a:xfrm>
              <a:custGeom>
                <a:avLst/>
                <a:gdLst/>
                <a:ahLst/>
                <a:cxnLst/>
                <a:rect l="l" t="t" r="r" b="b"/>
                <a:pathLst>
                  <a:path w="5499" h="1023" extrusionOk="0">
                    <a:moveTo>
                      <a:pt x="1" y="1"/>
                    </a:moveTo>
                    <a:lnTo>
                      <a:pt x="510" y="1023"/>
                    </a:lnTo>
                    <a:lnTo>
                      <a:pt x="4989" y="1023"/>
                    </a:lnTo>
                    <a:lnTo>
                      <a:pt x="5498" y="1"/>
                    </a:lnTo>
                    <a:close/>
                  </a:path>
                </a:pathLst>
              </a:custGeom>
              <a:solidFill>
                <a:srgbClr val="FA0A0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052;p51">
                <a:extLst>
                  <a:ext uri="{FF2B5EF4-FFF2-40B4-BE49-F238E27FC236}">
                    <a16:creationId xmlns:a16="http://schemas.microsoft.com/office/drawing/2014/main" id="{FA505287-0138-4BBE-8373-BF5B9F984032}"/>
                  </a:ext>
                </a:extLst>
              </p:cNvPr>
              <p:cNvSpPr/>
              <p:nvPr/>
            </p:nvSpPr>
            <p:spPr>
              <a:xfrm>
                <a:off x="3282675" y="2464100"/>
                <a:ext cx="436125" cy="103875"/>
              </a:xfrm>
              <a:custGeom>
                <a:avLst/>
                <a:gdLst/>
                <a:ahLst/>
                <a:cxnLst/>
                <a:rect l="l" t="t" r="r" b="b"/>
                <a:pathLst>
                  <a:path w="17445" h="4155" extrusionOk="0">
                    <a:moveTo>
                      <a:pt x="16875" y="0"/>
                    </a:moveTo>
                    <a:lnTo>
                      <a:pt x="14378" y="1668"/>
                    </a:lnTo>
                    <a:lnTo>
                      <a:pt x="14378" y="1088"/>
                    </a:lnTo>
                    <a:lnTo>
                      <a:pt x="11083" y="1088"/>
                    </a:lnTo>
                    <a:lnTo>
                      <a:pt x="10061" y="3132"/>
                    </a:lnTo>
                    <a:lnTo>
                      <a:pt x="4318" y="3132"/>
                    </a:lnTo>
                    <a:lnTo>
                      <a:pt x="3296" y="1088"/>
                    </a:lnTo>
                    <a:lnTo>
                      <a:pt x="0" y="1088"/>
                    </a:lnTo>
                    <a:lnTo>
                      <a:pt x="0" y="4154"/>
                    </a:lnTo>
                    <a:lnTo>
                      <a:pt x="14378" y="4154"/>
                    </a:lnTo>
                    <a:lnTo>
                      <a:pt x="14378" y="2898"/>
                    </a:lnTo>
                    <a:lnTo>
                      <a:pt x="17445" y="851"/>
                    </a:lnTo>
                    <a:lnTo>
                      <a:pt x="16875" y="0"/>
                    </a:lnTo>
                    <a:close/>
                  </a:path>
                </a:pathLst>
              </a:custGeom>
              <a:solidFill>
                <a:srgbClr val="FA0A0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053;p51">
                <a:extLst>
                  <a:ext uri="{FF2B5EF4-FFF2-40B4-BE49-F238E27FC236}">
                    <a16:creationId xmlns:a16="http://schemas.microsoft.com/office/drawing/2014/main" id="{154E8292-BBC5-4D2C-9778-98B39EBC1751}"/>
                  </a:ext>
                </a:extLst>
              </p:cNvPr>
              <p:cNvSpPr/>
              <p:nvPr/>
            </p:nvSpPr>
            <p:spPr>
              <a:xfrm>
                <a:off x="3282675" y="2362700"/>
                <a:ext cx="359475" cy="103050"/>
              </a:xfrm>
              <a:custGeom>
                <a:avLst/>
                <a:gdLst/>
                <a:ahLst/>
                <a:cxnLst/>
                <a:rect l="l" t="t" r="r" b="b"/>
                <a:pathLst>
                  <a:path w="14379" h="4122" extrusionOk="0">
                    <a:moveTo>
                      <a:pt x="0" y="1"/>
                    </a:moveTo>
                    <a:lnTo>
                      <a:pt x="0" y="4122"/>
                    </a:lnTo>
                    <a:lnTo>
                      <a:pt x="14378" y="4122"/>
                    </a:lnTo>
                    <a:lnTo>
                      <a:pt x="14378" y="3399"/>
                    </a:lnTo>
                    <a:lnTo>
                      <a:pt x="10979" y="1"/>
                    </a:lnTo>
                    <a:close/>
                  </a:path>
                </a:pathLst>
              </a:custGeom>
              <a:solidFill>
                <a:srgbClr val="FA0A05">
                  <a:alpha val="57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3" name="Google Shape;1054;p51">
              <a:extLst>
                <a:ext uri="{FF2B5EF4-FFF2-40B4-BE49-F238E27FC236}">
                  <a16:creationId xmlns:a16="http://schemas.microsoft.com/office/drawing/2014/main" id="{E99C5380-04F6-4D99-A1E2-C8CFD02C5FE8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45113" y="2640963"/>
              <a:ext cx="460426" cy="4604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2DADEAA0-1004-4EDB-AF76-2B8B38C51988}"/>
              </a:ext>
            </a:extLst>
          </p:cNvPr>
          <p:cNvSpPr txBox="1"/>
          <p:nvPr/>
        </p:nvSpPr>
        <p:spPr>
          <a:xfrm>
            <a:off x="7940233" y="4483100"/>
            <a:ext cx="784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14</a:t>
            </a:r>
            <a:endParaRPr lang="fr-TN" sz="2400" dirty="0"/>
          </a:p>
        </p:txBody>
      </p:sp>
    </p:spTree>
    <p:extLst>
      <p:ext uri="{BB962C8B-B14F-4D97-AF65-F5344CB8AC3E}">
        <p14:creationId xmlns:p14="http://schemas.microsoft.com/office/powerpoint/2010/main" val="4052640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53"/>
          <p:cNvSpPr txBox="1">
            <a:spLocks noGrp="1"/>
          </p:cNvSpPr>
          <p:nvPr>
            <p:ph type="body" idx="1"/>
          </p:nvPr>
        </p:nvSpPr>
        <p:spPr>
          <a:xfrm>
            <a:off x="713250" y="1784400"/>
            <a:ext cx="7717500" cy="35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tabLst>
                <a:tab pos="1569720" algn="l"/>
              </a:tabLst>
            </a:pPr>
            <a:r>
              <a:rPr lang="fr-FR" sz="2500" dirty="0">
                <a:latin typeface="Inconsolata" pitchFamily="1" charset="0"/>
                <a:ea typeface="Inconsolata" pitchFamily="1" charset="0"/>
                <a:cs typeface="Arial" panose="020B0604020202020204" pitchFamily="34" charset="0"/>
              </a:rPr>
              <a:t>C</a:t>
            </a:r>
            <a:r>
              <a:rPr lang="fr-FR" sz="2500" dirty="0">
                <a:effectLst/>
                <a:latin typeface="Inconsolata" pitchFamily="1" charset="0"/>
                <a:ea typeface="Inconsolata" pitchFamily="1" charset="0"/>
                <a:cs typeface="Arial" panose="020B0604020202020204" pitchFamily="34" charset="0"/>
              </a:rPr>
              <a:t>ontrôle des machines</a:t>
            </a: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tabLst>
                <a:tab pos="1569720" algn="l"/>
              </a:tabLst>
            </a:pPr>
            <a:r>
              <a:rPr lang="fr-FR" sz="2500" dirty="0">
                <a:latin typeface="Inconsolata" pitchFamily="1" charset="0"/>
                <a:ea typeface="Inconsolata" pitchFamily="1" charset="0"/>
                <a:cs typeface="Arial" panose="020B0604020202020204" pitchFamily="34" charset="0"/>
              </a:rPr>
              <a:t>Organisations des matériaux</a:t>
            </a: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tabLst>
                <a:tab pos="1569720" algn="l"/>
              </a:tabLst>
            </a:pPr>
            <a:r>
              <a:rPr lang="fr-FR" sz="2500" dirty="0">
                <a:latin typeface="Inconsolata" pitchFamily="1" charset="0"/>
                <a:ea typeface="Inconsolata" pitchFamily="1" charset="0"/>
                <a:cs typeface="Arial" panose="020B0604020202020204" pitchFamily="34" charset="0"/>
              </a:rPr>
              <a:t>Facilite le travail </a:t>
            </a:r>
            <a:endParaRPr lang="fr-FR" sz="2500" dirty="0">
              <a:effectLst/>
              <a:latin typeface="Inconsolata" pitchFamily="1" charset="0"/>
              <a:ea typeface="Inconsolata" pitchFamily="1" charset="0"/>
              <a:cs typeface="Arial" panose="020B0604020202020204" pitchFamily="34" charset="0"/>
            </a:endParaRPr>
          </a:p>
        </p:txBody>
      </p:sp>
      <p:sp>
        <p:nvSpPr>
          <p:cNvPr id="1316" name="Google Shape;1316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Gestion des Matériels</a:t>
            </a:r>
            <a:endParaRPr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46F6D5D-C951-4FBE-9672-F44B5E36159A}"/>
              </a:ext>
            </a:extLst>
          </p:cNvPr>
          <p:cNvSpPr txBox="1"/>
          <p:nvPr/>
        </p:nvSpPr>
        <p:spPr>
          <a:xfrm>
            <a:off x="8064500" y="4724400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15</a:t>
            </a:r>
            <a:endParaRPr lang="fr-TN" sz="2400" dirty="0"/>
          </a:p>
        </p:txBody>
      </p:sp>
    </p:spTree>
    <p:extLst>
      <p:ext uri="{BB962C8B-B14F-4D97-AF65-F5344CB8AC3E}">
        <p14:creationId xmlns:p14="http://schemas.microsoft.com/office/powerpoint/2010/main" val="2185396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5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fr-TN" sz="1800" dirty="0">
                <a:effectLst/>
                <a:latin typeface="Inconsolata" pitchFamily="1" charset="0"/>
                <a:ea typeface="Inconsolata" pitchFamily="1" charset="0"/>
                <a:cs typeface="Segoe UI Historic" panose="020B0502040204020203" pitchFamily="34" charset="0"/>
              </a:rPr>
              <a:t>organiser le stock que nous avons (produits préparés) </a:t>
            </a:r>
            <a:endParaRPr lang="fr-FR" sz="1800" dirty="0">
              <a:effectLst/>
              <a:latin typeface="Inconsolata" pitchFamily="1" charset="0"/>
              <a:ea typeface="Inconsolata" pitchFamily="1" charset="0"/>
              <a:cs typeface="Segoe UI Historic" panose="020B0502040204020203" pitchFamily="34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fr-TN" sz="1800" dirty="0">
                <a:effectLst/>
                <a:latin typeface="Inconsolata" pitchFamily="1" charset="0"/>
                <a:ea typeface="Inconsolata" pitchFamily="1" charset="0"/>
                <a:cs typeface="Segoe UI Historic" panose="020B0502040204020203" pitchFamily="34" charset="0"/>
              </a:rPr>
              <a:t> diviser</a:t>
            </a:r>
            <a:r>
              <a:rPr lang="fr-FR" sz="1800" dirty="0">
                <a:effectLst/>
                <a:latin typeface="Inconsolata" pitchFamily="1" charset="0"/>
                <a:ea typeface="Inconsolata" pitchFamily="1" charset="0"/>
                <a:cs typeface="Segoe UI Historic" panose="020B0502040204020203" pitchFamily="34" charset="0"/>
              </a:rPr>
              <a:t> les produits </a:t>
            </a:r>
            <a:r>
              <a:rPr lang="fr-TN" sz="1800" dirty="0">
                <a:effectLst/>
                <a:latin typeface="Inconsolata" pitchFamily="1" charset="0"/>
                <a:ea typeface="Inconsolata" pitchFamily="1" charset="0"/>
                <a:cs typeface="Segoe UI Historic" panose="020B0502040204020203" pitchFamily="34" charset="0"/>
              </a:rPr>
              <a:t> en catégories en fonction de leur </a:t>
            </a:r>
            <a:r>
              <a:rPr lang="fr-TN" sz="1800" dirty="0" err="1">
                <a:effectLst/>
                <a:latin typeface="Inconsolata" pitchFamily="1" charset="0"/>
                <a:ea typeface="Inconsolata" pitchFamily="1" charset="0"/>
                <a:cs typeface="Segoe UI Historic" panose="020B0502040204020203" pitchFamily="34" charset="0"/>
              </a:rPr>
              <a:t>natur</a:t>
            </a:r>
            <a:r>
              <a:rPr lang="fr-FR" sz="1800" dirty="0">
                <a:effectLst/>
                <a:latin typeface="Inconsolata" pitchFamily="1" charset="0"/>
                <a:ea typeface="Inconsolata" pitchFamily="1" charset="0"/>
                <a:cs typeface="Segoe UI Historic" panose="020B0502040204020203" pitchFamily="34" charset="0"/>
              </a:rPr>
              <a:t>e</a:t>
            </a:r>
            <a:r>
              <a:rPr lang="fr-TN" sz="1800" dirty="0">
                <a:effectLst/>
                <a:latin typeface="Inconsolata" pitchFamily="1" charset="0"/>
                <a:ea typeface="Inconsolata" pitchFamily="1" charset="0"/>
                <a:cs typeface="Segoe UI Historic" panose="020B0502040204020203" pitchFamily="34" charset="0"/>
              </a:rPr>
              <a:t> </a:t>
            </a:r>
            <a:endParaRPr lang="fr-FR" sz="1800" dirty="0">
              <a:effectLst/>
              <a:latin typeface="Inconsolata" pitchFamily="1" charset="0"/>
              <a:ea typeface="Inconsolata" pitchFamily="1" charset="0"/>
              <a:cs typeface="Segoe UI Historic" panose="020B0502040204020203" pitchFamily="34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fr-FR" sz="1800" dirty="0">
                <a:latin typeface="Inconsolata" pitchFamily="1" charset="0"/>
                <a:ea typeface="Inconsolata" pitchFamily="1" charset="0"/>
                <a:cs typeface="Arial" panose="020B0604020202020204" pitchFamily="34" charset="0"/>
              </a:rPr>
              <a:t>C</a:t>
            </a:r>
            <a:r>
              <a:rPr lang="fr-FR" sz="1800" dirty="0">
                <a:effectLst/>
                <a:latin typeface="Inconsolata" pitchFamily="1" charset="0"/>
                <a:ea typeface="Inconsolata" pitchFamily="1" charset="0"/>
                <a:cs typeface="Arial" panose="020B0604020202020204" pitchFamily="34" charset="0"/>
              </a:rPr>
              <a:t>atalogue contenant les images </a:t>
            </a: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fr-FR" sz="1800" dirty="0">
                <a:effectLst/>
                <a:latin typeface="Inconsolata" pitchFamily="1" charset="0"/>
                <a:ea typeface="Inconsolata" pitchFamily="1" charset="0"/>
                <a:cs typeface="Arial" panose="020B0604020202020204" pitchFamily="34" charset="0"/>
              </a:rPr>
              <a:t>Statistiques des données</a:t>
            </a:r>
          </a:p>
          <a:p>
            <a:pPr marL="15240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None/>
            </a:pPr>
            <a:endParaRPr lang="fr-TN" sz="1800" dirty="0">
              <a:effectLst/>
              <a:latin typeface="Century Gothic" panose="020B0502020202020204" pitchFamily="34" charset="0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16" name="Google Shape;1316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Gestion des Produits</a:t>
            </a:r>
            <a:endParaRPr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B3835AC-CF6D-4F96-8B45-768D10D36919}"/>
              </a:ext>
            </a:extLst>
          </p:cNvPr>
          <p:cNvSpPr txBox="1"/>
          <p:nvPr/>
        </p:nvSpPr>
        <p:spPr>
          <a:xfrm>
            <a:off x="8178800" y="478790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16</a:t>
            </a:r>
            <a:endParaRPr lang="fr-TN" sz="2400" dirty="0"/>
          </a:p>
        </p:txBody>
      </p:sp>
    </p:spTree>
    <p:extLst>
      <p:ext uri="{BB962C8B-B14F-4D97-AF65-F5344CB8AC3E}">
        <p14:creationId xmlns:p14="http://schemas.microsoft.com/office/powerpoint/2010/main" val="2889013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5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tabLst>
                <a:tab pos="1569720" algn="l"/>
              </a:tabLst>
            </a:pPr>
            <a:r>
              <a:rPr lang="fr-FR" sz="1800" dirty="0">
                <a:latin typeface="Inconsolata" pitchFamily="1" charset="0"/>
                <a:ea typeface="Inconsolata" pitchFamily="1" charset="0"/>
                <a:cs typeface="Arial" panose="020B0604020202020204" pitchFamily="34" charset="0"/>
              </a:rPr>
              <a:t>G</a:t>
            </a:r>
            <a:r>
              <a:rPr lang="fr-FR" sz="1800" dirty="0">
                <a:effectLst/>
                <a:latin typeface="Inconsolata" pitchFamily="1" charset="0"/>
                <a:ea typeface="Inconsolata" pitchFamily="1" charset="0"/>
                <a:cs typeface="Arial" panose="020B0604020202020204" pitchFamily="34" charset="0"/>
              </a:rPr>
              <a:t>érer les fournisseurs en faisant l’ajout, l’affichage, la modification et la suppression.</a:t>
            </a: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tabLst>
                <a:tab pos="1569720" algn="l"/>
              </a:tabLst>
            </a:pPr>
            <a:r>
              <a:rPr lang="fr-FR" sz="1800" dirty="0">
                <a:effectLst/>
                <a:latin typeface="Inconsolata" pitchFamily="1" charset="0"/>
                <a:ea typeface="Inconsolata" pitchFamily="1" charset="0"/>
                <a:cs typeface="Arial" panose="020B0604020202020204" pitchFamily="34" charset="0"/>
              </a:rPr>
              <a:t>Rechercher et trier</a:t>
            </a: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tabLst>
                <a:tab pos="1569720" algn="l"/>
              </a:tabLst>
            </a:pPr>
            <a:r>
              <a:rPr lang="fr-FR" sz="1800" dirty="0">
                <a:latin typeface="Inconsolata" pitchFamily="1" charset="0"/>
                <a:ea typeface="Inconsolata" pitchFamily="1" charset="0"/>
                <a:cs typeface="Arial" panose="020B0604020202020204" pitchFamily="34" charset="0"/>
              </a:rPr>
              <a:t>N</a:t>
            </a:r>
            <a:r>
              <a:rPr lang="fr-FR" sz="1800" dirty="0">
                <a:effectLst/>
                <a:latin typeface="Inconsolata" pitchFamily="1" charset="0"/>
                <a:ea typeface="Inconsolata" pitchFamily="1" charset="0"/>
                <a:cs typeface="Arial" panose="020B0604020202020204" pitchFamily="34" charset="0"/>
              </a:rPr>
              <a:t>otifier</a:t>
            </a:r>
            <a:endParaRPr lang="fr-TN" sz="1800" dirty="0">
              <a:effectLst/>
              <a:latin typeface="Inconsolata" pitchFamily="1" charset="0"/>
              <a:ea typeface="Inconsolata" pitchFamily="1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tabLst>
                <a:tab pos="1569720" algn="l"/>
              </a:tabLst>
            </a:pPr>
            <a:r>
              <a:rPr lang="fr-FR" sz="1800" dirty="0">
                <a:effectLst/>
                <a:latin typeface="Inconsolata" pitchFamily="1" charset="0"/>
                <a:ea typeface="Inconsolata" pitchFamily="1" charset="0"/>
                <a:cs typeface="Arial" panose="020B0604020202020204" pitchFamily="34" charset="0"/>
              </a:rPr>
              <a:t>Localiser</a:t>
            </a: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tabLst>
                <a:tab pos="1569720" algn="l"/>
              </a:tabLst>
            </a:pPr>
            <a:r>
              <a:rPr lang="fr-FR" sz="1800" dirty="0">
                <a:effectLst/>
                <a:latin typeface="Inconsolata" pitchFamily="1" charset="0"/>
                <a:ea typeface="Inconsolata" pitchFamily="1" charset="0"/>
                <a:cs typeface="Arial" panose="020B0604020202020204" pitchFamily="34" charset="0"/>
              </a:rPr>
              <a:t>Planifier </a:t>
            </a:r>
            <a:endParaRPr lang="fr-TN" sz="1800" dirty="0">
              <a:effectLst/>
              <a:latin typeface="Inconsolata" pitchFamily="1" charset="0"/>
              <a:ea typeface="Inconsolata" pitchFamily="1" charset="0"/>
              <a:cs typeface="Arial" panose="020B0604020202020204" pitchFamily="34" charset="0"/>
            </a:endParaRPr>
          </a:p>
        </p:txBody>
      </p:sp>
      <p:sp>
        <p:nvSpPr>
          <p:cNvPr id="1316" name="Google Shape;1316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Gestion des Fournisseurs</a:t>
            </a:r>
            <a:endParaRPr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9DBDDC5-24E5-4B26-B0B6-69B8A6BC911F}"/>
              </a:ext>
            </a:extLst>
          </p:cNvPr>
          <p:cNvSpPr txBox="1"/>
          <p:nvPr/>
        </p:nvSpPr>
        <p:spPr>
          <a:xfrm>
            <a:off x="8128000" y="47498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17</a:t>
            </a:r>
            <a:endParaRPr lang="fr-TN" sz="2400" dirty="0"/>
          </a:p>
        </p:txBody>
      </p:sp>
    </p:spTree>
    <p:extLst>
      <p:ext uri="{BB962C8B-B14F-4D97-AF65-F5344CB8AC3E}">
        <p14:creationId xmlns:p14="http://schemas.microsoft.com/office/powerpoint/2010/main" val="1735124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4579;p60"/>
          <p:cNvGrpSpPr/>
          <p:nvPr/>
        </p:nvGrpSpPr>
        <p:grpSpPr>
          <a:xfrm>
            <a:off x="403860" y="1618236"/>
            <a:ext cx="6697979" cy="3129023"/>
            <a:chOff x="634175" y="2986275"/>
            <a:chExt cx="3147949" cy="1458344"/>
          </a:xfrm>
        </p:grpSpPr>
        <p:cxnSp>
          <p:nvCxnSpPr>
            <p:cNvPr id="11" name="Google Shape;4580;p60"/>
            <p:cNvCxnSpPr>
              <a:stCxn id="17" idx="4"/>
              <a:endCxn id="19" idx="0"/>
            </p:cNvCxnSpPr>
            <p:nvPr/>
          </p:nvCxnSpPr>
          <p:spPr>
            <a:xfrm>
              <a:off x="929975" y="3577875"/>
              <a:ext cx="591300" cy="2751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4583;p60"/>
            <p:cNvCxnSpPr>
              <a:cxnSpLocks/>
              <a:stCxn id="19" idx="0"/>
              <a:endCxn id="16" idx="4"/>
            </p:cNvCxnSpPr>
            <p:nvPr/>
          </p:nvCxnSpPr>
          <p:spPr>
            <a:xfrm rot="10800000" flipH="1">
              <a:off x="1521366" y="3577919"/>
              <a:ext cx="686700" cy="2751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4585;p60"/>
            <p:cNvCxnSpPr>
              <a:cxnSpLocks/>
              <a:stCxn id="16" idx="4"/>
              <a:endCxn id="18" idx="0"/>
            </p:cNvCxnSpPr>
            <p:nvPr/>
          </p:nvCxnSpPr>
          <p:spPr>
            <a:xfrm>
              <a:off x="2208152" y="3577875"/>
              <a:ext cx="686700" cy="2751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4587;p60"/>
            <p:cNvCxnSpPr>
              <a:stCxn id="18" idx="0"/>
              <a:endCxn id="15" idx="4"/>
            </p:cNvCxnSpPr>
            <p:nvPr/>
          </p:nvCxnSpPr>
          <p:spPr>
            <a:xfrm rot="10800000" flipH="1">
              <a:off x="2894933" y="3577918"/>
              <a:ext cx="591300" cy="2751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" name="Google Shape;4588;p60"/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4584;p60"/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581;p60"/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4586;p60"/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582;p60"/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2" name="Google Shape;502;p28"/>
          <p:cNvSpPr txBox="1">
            <a:spLocks noGrp="1"/>
          </p:cNvSpPr>
          <p:nvPr>
            <p:ph type="title"/>
          </p:nvPr>
        </p:nvSpPr>
        <p:spPr>
          <a:xfrm>
            <a:off x="415336" y="7786"/>
            <a:ext cx="7717500" cy="1647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br>
              <a:rPr lang="fr-FR" dirty="0"/>
            </a:br>
            <a:r>
              <a:rPr lang="fr-FR" dirty="0"/>
              <a:t>Membres de l'équipe</a:t>
            </a:r>
            <a:endParaRPr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608" y="1797875"/>
            <a:ext cx="919311" cy="92964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91"/>
          <a:stretch/>
        </p:blipFill>
        <p:spPr>
          <a:xfrm>
            <a:off x="1858613" y="3658538"/>
            <a:ext cx="865510" cy="90782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854" y="3678089"/>
            <a:ext cx="929640" cy="92964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6" r="28693" b="32454"/>
          <a:stretch/>
        </p:blipFill>
        <p:spPr>
          <a:xfrm>
            <a:off x="3407569" y="1797875"/>
            <a:ext cx="714355" cy="99467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27" y="1797875"/>
            <a:ext cx="864230" cy="889437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15336" y="1310459"/>
            <a:ext cx="121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Zahra </a:t>
            </a:r>
            <a:r>
              <a:rPr lang="fr-FR" dirty="0" err="1"/>
              <a:t>Hlioui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2968465" y="1348859"/>
            <a:ext cx="1628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Tayssir Saidi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1626535" y="4747165"/>
            <a:ext cx="1943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Ahmed Ben Abid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5497141" y="1348534"/>
            <a:ext cx="1950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Belhassan</a:t>
            </a:r>
            <a:r>
              <a:rPr lang="fr-FR" dirty="0"/>
              <a:t> </a:t>
            </a:r>
            <a:r>
              <a:rPr lang="fr-FR" dirty="0" err="1"/>
              <a:t>Romdhani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4221955" y="4807895"/>
            <a:ext cx="2443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Mohamed </a:t>
            </a:r>
            <a:r>
              <a:rPr lang="fr-FR" dirty="0" err="1"/>
              <a:t>Houssem</a:t>
            </a:r>
            <a:r>
              <a:rPr lang="fr-FR" dirty="0"/>
              <a:t> </a:t>
            </a:r>
            <a:r>
              <a:rPr lang="fr-FR" dirty="0" err="1"/>
              <a:t>Rejeb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2F3261D-EC0B-4C62-897F-9635B5149EB3}"/>
              </a:ext>
            </a:extLst>
          </p:cNvPr>
          <p:cNvSpPr txBox="1"/>
          <p:nvPr/>
        </p:nvSpPr>
        <p:spPr>
          <a:xfrm>
            <a:off x="8221736" y="4560983"/>
            <a:ext cx="833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2</a:t>
            </a:r>
            <a:endParaRPr lang="fr-TN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CFF39B-1175-4CF0-B5EE-E0C47B083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Scenario ARDUINO</a:t>
            </a:r>
            <a:br>
              <a:rPr lang="fr-FR" dirty="0"/>
            </a:br>
            <a:r>
              <a:rPr lang="fr-FR" sz="1800" b="1" dirty="0">
                <a:latin typeface="Century Gothic" panose="020B0502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Afficheur LCD</a:t>
            </a:r>
            <a:endParaRPr lang="fr-TN" dirty="0"/>
          </a:p>
        </p:txBody>
      </p:sp>
      <p:pic>
        <p:nvPicPr>
          <p:cNvPr id="3" name="Google Shape;370;p17">
            <a:extLst>
              <a:ext uri="{FF2B5EF4-FFF2-40B4-BE49-F238E27FC236}">
                <a16:creationId xmlns:a16="http://schemas.microsoft.com/office/drawing/2014/main" id="{4FB8311D-46B9-4DDC-8803-5D9B7F9B133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7980" y="1453595"/>
            <a:ext cx="1480950" cy="148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69;p17">
            <a:extLst>
              <a:ext uri="{FF2B5EF4-FFF2-40B4-BE49-F238E27FC236}">
                <a16:creationId xmlns:a16="http://schemas.microsoft.com/office/drawing/2014/main" id="{E65C084F-0BEF-43C8-91A7-ADFEF391C53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63570" y="2934545"/>
            <a:ext cx="2222450" cy="16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5408DC1-E18C-4D2D-B5B1-D1672A1E1DD0}"/>
              </a:ext>
            </a:extLst>
          </p:cNvPr>
          <p:cNvSpPr txBox="1"/>
          <p:nvPr/>
        </p:nvSpPr>
        <p:spPr>
          <a:xfrm>
            <a:off x="2787313" y="2430380"/>
            <a:ext cx="37177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latin typeface="Inconsolata" pitchFamily="1" charset="0"/>
                <a:ea typeface="Inconsolata" pitchFamily="1" charset="0"/>
              </a:rPr>
              <a:t> INPUT :Carte employé</a:t>
            </a:r>
          </a:p>
          <a:p>
            <a:endParaRPr lang="fr-FR" sz="1800" dirty="0">
              <a:latin typeface="Inconsolata" pitchFamily="1" charset="0"/>
              <a:ea typeface="Inconsolata" pitchFamily="1" charset="0"/>
            </a:endParaRPr>
          </a:p>
          <a:p>
            <a:r>
              <a:rPr lang="fr-FR" sz="1800" dirty="0">
                <a:latin typeface="Inconsolata" pitchFamily="1" charset="0"/>
                <a:ea typeface="Inconsolata" pitchFamily="1" charset="0"/>
              </a:rPr>
              <a:t> OUTPUT: message sur un afficheur LCD</a:t>
            </a:r>
            <a:endParaRPr lang="fr-TN" sz="1800" dirty="0"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1C9B47E-059F-4AEF-836B-5E5A279D483A}"/>
              </a:ext>
            </a:extLst>
          </p:cNvPr>
          <p:cNvSpPr txBox="1"/>
          <p:nvPr/>
        </p:nvSpPr>
        <p:spPr>
          <a:xfrm>
            <a:off x="8153400" y="4699000"/>
            <a:ext cx="698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18</a:t>
            </a:r>
            <a:endParaRPr lang="fr-TN" sz="2400" dirty="0"/>
          </a:p>
        </p:txBody>
      </p:sp>
    </p:spTree>
    <p:extLst>
      <p:ext uri="{BB962C8B-B14F-4D97-AF65-F5344CB8AC3E}">
        <p14:creationId xmlns:p14="http://schemas.microsoft.com/office/powerpoint/2010/main" val="2608461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CFF39B-1175-4CF0-B5EE-E0C47B083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Scenario ARDUINO</a:t>
            </a:r>
            <a:br>
              <a:rPr lang="fr-FR" dirty="0"/>
            </a:br>
            <a:r>
              <a:rPr lang="fr-FR" sz="2000" b="1" dirty="0">
                <a:latin typeface="+mn-lt"/>
              </a:rPr>
              <a:t>D</a:t>
            </a:r>
            <a:r>
              <a:rPr lang="fr-FR" sz="1800" b="1" dirty="0">
                <a:effectLst/>
                <a:latin typeface="Century Gothic" panose="020B0502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étection de fumée</a:t>
            </a:r>
            <a:endParaRPr lang="fr-TN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5408DC1-E18C-4D2D-B5B1-D1672A1E1DD0}"/>
              </a:ext>
            </a:extLst>
          </p:cNvPr>
          <p:cNvSpPr txBox="1"/>
          <p:nvPr/>
        </p:nvSpPr>
        <p:spPr>
          <a:xfrm>
            <a:off x="2787313" y="2430380"/>
            <a:ext cx="3717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latin typeface="Inconsolata" pitchFamily="1" charset="0"/>
                <a:ea typeface="Inconsolata" pitchFamily="1" charset="0"/>
              </a:rPr>
              <a:t> INPUT : Détecteur de fumée </a:t>
            </a:r>
          </a:p>
          <a:p>
            <a:endParaRPr lang="fr-FR" sz="1800" dirty="0">
              <a:latin typeface="Inconsolata" pitchFamily="1" charset="0"/>
              <a:ea typeface="Inconsolata" pitchFamily="1" charset="0"/>
            </a:endParaRPr>
          </a:p>
          <a:p>
            <a:r>
              <a:rPr lang="fr-FR" sz="1800" dirty="0">
                <a:latin typeface="Inconsolata" pitchFamily="1" charset="0"/>
                <a:ea typeface="Inconsolata" pitchFamily="1" charset="0"/>
              </a:rPr>
              <a:t> OUTPUT: clignoter en rouge</a:t>
            </a:r>
            <a:endParaRPr lang="fr-TN" sz="1800" dirty="0">
              <a:latin typeface="Inconsolata" pitchFamily="1" charset="0"/>
              <a:ea typeface="Inconsolata" pitchFamily="1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A28EFA4-A14B-43C6-99D9-62763F5AA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472" y="1416718"/>
            <a:ext cx="1574644" cy="157464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B64DB0D-D98E-409B-9841-D6A904C8B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887" y="3194407"/>
            <a:ext cx="1371598" cy="137159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BDDDE09-D920-43BE-83BE-9795761B0AC9}"/>
              </a:ext>
            </a:extLst>
          </p:cNvPr>
          <p:cNvSpPr txBox="1"/>
          <p:nvPr/>
        </p:nvSpPr>
        <p:spPr>
          <a:xfrm>
            <a:off x="7988300" y="4711700"/>
            <a:ext cx="76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19</a:t>
            </a:r>
          </a:p>
          <a:p>
            <a:endParaRPr lang="fr-TN" sz="2400" dirty="0"/>
          </a:p>
        </p:txBody>
      </p:sp>
    </p:spTree>
    <p:extLst>
      <p:ext uri="{BB962C8B-B14F-4D97-AF65-F5344CB8AC3E}">
        <p14:creationId xmlns:p14="http://schemas.microsoft.com/office/powerpoint/2010/main" val="3728768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CFF39B-1175-4CF0-B5EE-E0C47B083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Demi Scenario ARDUINO</a:t>
            </a:r>
            <a:br>
              <a:rPr lang="fr-FR" dirty="0"/>
            </a:br>
            <a:r>
              <a:rPr lang="fr-FR" sz="1800" b="1" dirty="0">
                <a:latin typeface="Century Gothic" panose="020B0502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détecteur de mouvement</a:t>
            </a:r>
            <a:endParaRPr lang="fr-TN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5408DC1-E18C-4D2D-B5B1-D1672A1E1DD0}"/>
              </a:ext>
            </a:extLst>
          </p:cNvPr>
          <p:cNvSpPr txBox="1"/>
          <p:nvPr/>
        </p:nvSpPr>
        <p:spPr>
          <a:xfrm>
            <a:off x="2787313" y="2430380"/>
            <a:ext cx="37177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latin typeface="Inconsolata" pitchFamily="1" charset="0"/>
                <a:ea typeface="Inconsolata" pitchFamily="1" charset="0"/>
              </a:rPr>
              <a:t> INPUT : Capteur de mouvement pour la présence d’une matière première</a:t>
            </a:r>
          </a:p>
          <a:p>
            <a:endParaRPr lang="fr-FR" sz="1800" dirty="0">
              <a:latin typeface="Inconsolata" pitchFamily="1" charset="0"/>
              <a:ea typeface="Inconsolata" pitchFamily="1" charset="0"/>
            </a:endParaRPr>
          </a:p>
          <a:p>
            <a:r>
              <a:rPr lang="fr-FR" sz="1800" dirty="0">
                <a:latin typeface="Inconsolata" pitchFamily="1" charset="0"/>
                <a:ea typeface="Inconsolata" pitchFamily="1" charset="0"/>
              </a:rPr>
              <a:t> </a:t>
            </a:r>
            <a:endParaRPr lang="fr-TN" sz="1800" dirty="0">
              <a:latin typeface="Inconsolata" pitchFamily="1" charset="0"/>
              <a:ea typeface="Inconsolata" pitchFamily="1" charset="0"/>
            </a:endParaRPr>
          </a:p>
        </p:txBody>
      </p:sp>
      <p:pic>
        <p:nvPicPr>
          <p:cNvPr id="1030" name="Picture 6" descr="Presse - Icônes industrie gratuites">
            <a:extLst>
              <a:ext uri="{FF2B5EF4-FFF2-40B4-BE49-F238E27FC236}">
                <a16:creationId xmlns:a16="http://schemas.microsoft.com/office/drawing/2014/main" id="{E75CC79E-ECE6-4445-9DD9-0D46609F1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503" y="3081367"/>
            <a:ext cx="1754327" cy="175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0FDDEEC-8EA9-405D-A25D-FA306144CF39}"/>
              </a:ext>
            </a:extLst>
          </p:cNvPr>
          <p:cNvSpPr txBox="1"/>
          <p:nvPr/>
        </p:nvSpPr>
        <p:spPr>
          <a:xfrm>
            <a:off x="8101930" y="4681791"/>
            <a:ext cx="876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20</a:t>
            </a:r>
            <a:endParaRPr lang="fr-TN" sz="2400" dirty="0"/>
          </a:p>
        </p:txBody>
      </p:sp>
    </p:spTree>
    <p:extLst>
      <p:ext uri="{BB962C8B-B14F-4D97-AF65-F5344CB8AC3E}">
        <p14:creationId xmlns:p14="http://schemas.microsoft.com/office/powerpoint/2010/main" val="3799359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2"/>
          <p:cNvSpPr txBox="1">
            <a:spLocks noGrp="1"/>
          </p:cNvSpPr>
          <p:nvPr>
            <p:ph type="ctrTitle"/>
          </p:nvPr>
        </p:nvSpPr>
        <p:spPr>
          <a:xfrm>
            <a:off x="251850" y="1361282"/>
            <a:ext cx="8194318" cy="16417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Merci pour votre attention</a:t>
            </a:r>
            <a:endParaRPr dirty="0"/>
          </a:p>
        </p:txBody>
      </p:sp>
      <p:sp>
        <p:nvSpPr>
          <p:cNvPr id="552" name="Google Shape;552;p32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Crée par PRINTIT</a:t>
            </a:r>
            <a:endParaRPr dirty="0"/>
          </a:p>
        </p:txBody>
      </p:sp>
      <p:pic>
        <p:nvPicPr>
          <p:cNvPr id="553" name="Google Shape;553;p32"/>
          <p:cNvPicPr preferRelativeResize="0"/>
          <p:nvPr/>
        </p:nvPicPr>
        <p:blipFill rotWithShape="1">
          <a:blip r:embed="rId3">
            <a:alphaModFix/>
          </a:blip>
          <a:srcRect b="59263"/>
          <a:stretch/>
        </p:blipFill>
        <p:spPr>
          <a:xfrm>
            <a:off x="1706871" y="1495425"/>
            <a:ext cx="5284276" cy="21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E625186F-DD6C-4DD7-B3E8-A25CF51CF0E2}"/>
              </a:ext>
            </a:extLst>
          </p:cNvPr>
          <p:cNvSpPr txBox="1"/>
          <p:nvPr/>
        </p:nvSpPr>
        <p:spPr>
          <a:xfrm>
            <a:off x="8408068" y="4343550"/>
            <a:ext cx="88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21</a:t>
            </a:r>
            <a:endParaRPr lang="fr-TN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9"/>
          <p:cNvSpPr/>
          <p:nvPr/>
        </p:nvSpPr>
        <p:spPr>
          <a:xfrm>
            <a:off x="1914725" y="1179188"/>
            <a:ext cx="610668" cy="645449"/>
          </a:xfrm>
          <a:custGeom>
            <a:avLst/>
            <a:gdLst/>
            <a:ahLst/>
            <a:cxnLst/>
            <a:rect l="l" t="t" r="r" b="b"/>
            <a:pathLst>
              <a:path w="16627" h="17574" extrusionOk="0">
                <a:moveTo>
                  <a:pt x="4542" y="1"/>
                </a:moveTo>
                <a:cubicBezTo>
                  <a:pt x="2470" y="1"/>
                  <a:pt x="106" y="568"/>
                  <a:pt x="61" y="2715"/>
                </a:cubicBezTo>
                <a:cubicBezTo>
                  <a:pt x="0" y="4964"/>
                  <a:pt x="1581" y="6393"/>
                  <a:pt x="2827" y="8034"/>
                </a:cubicBezTo>
                <a:cubicBezTo>
                  <a:pt x="4651" y="10436"/>
                  <a:pt x="6627" y="12655"/>
                  <a:pt x="8785" y="14752"/>
                </a:cubicBezTo>
                <a:cubicBezTo>
                  <a:pt x="9909" y="15816"/>
                  <a:pt x="11125" y="16879"/>
                  <a:pt x="12523" y="17366"/>
                </a:cubicBezTo>
                <a:cubicBezTo>
                  <a:pt x="12935" y="17500"/>
                  <a:pt x="13390" y="17574"/>
                  <a:pt x="13840" y="17574"/>
                </a:cubicBezTo>
                <a:cubicBezTo>
                  <a:pt x="14817" y="17574"/>
                  <a:pt x="15774" y="17226"/>
                  <a:pt x="16232" y="16393"/>
                </a:cubicBezTo>
                <a:cubicBezTo>
                  <a:pt x="16566" y="15816"/>
                  <a:pt x="16627" y="15147"/>
                  <a:pt x="16627" y="14448"/>
                </a:cubicBezTo>
                <a:cubicBezTo>
                  <a:pt x="16627" y="12351"/>
                  <a:pt x="16323" y="10314"/>
                  <a:pt x="15745" y="8338"/>
                </a:cubicBezTo>
                <a:cubicBezTo>
                  <a:pt x="15259" y="6545"/>
                  <a:pt x="14499" y="4812"/>
                  <a:pt x="13162" y="3505"/>
                </a:cubicBezTo>
                <a:cubicBezTo>
                  <a:pt x="11368" y="1803"/>
                  <a:pt x="8906" y="618"/>
                  <a:pt x="6475" y="162"/>
                </a:cubicBezTo>
                <a:cubicBezTo>
                  <a:pt x="5937" y="68"/>
                  <a:pt x="5257" y="1"/>
                  <a:pt x="4542" y="1"/>
                </a:cubicBezTo>
                <a:close/>
              </a:path>
            </a:pathLst>
          </a:custGeom>
          <a:solidFill>
            <a:srgbClr val="BDE604">
              <a:alpha val="57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9" name="Google Shape;509;p29"/>
          <p:cNvPicPr preferRelativeResize="0"/>
          <p:nvPr/>
        </p:nvPicPr>
        <p:blipFill rotWithShape="1">
          <a:blip r:embed="rId3">
            <a:alphaModFix/>
          </a:blip>
          <a:srcRect r="77221" b="84800"/>
          <a:stretch/>
        </p:blipFill>
        <p:spPr>
          <a:xfrm>
            <a:off x="1847850" y="1098600"/>
            <a:ext cx="1171576" cy="781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29"/>
          <p:cNvSpPr txBox="1">
            <a:spLocks noGrp="1"/>
          </p:cNvSpPr>
          <p:nvPr>
            <p:ph type="subTitle" idx="1"/>
          </p:nvPr>
        </p:nvSpPr>
        <p:spPr>
          <a:xfrm>
            <a:off x="701521" y="1900394"/>
            <a:ext cx="38589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Presentation du projet</a:t>
            </a:r>
            <a:endParaRPr dirty="0"/>
          </a:p>
        </p:txBody>
      </p:sp>
      <p:sp>
        <p:nvSpPr>
          <p:cNvPr id="510" name="Google Shape;510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24" name="Google Shape;524;p29"/>
          <p:cNvSpPr txBox="1">
            <a:spLocks noGrp="1"/>
          </p:cNvSpPr>
          <p:nvPr>
            <p:ph type="subTitle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Realisation</a:t>
            </a:r>
            <a:endParaRPr dirty="0"/>
          </a:p>
        </p:txBody>
      </p:sp>
      <p:sp>
        <p:nvSpPr>
          <p:cNvPr id="521" name="Google Shape;521;p29"/>
          <p:cNvSpPr txBox="1">
            <a:spLocks noGrp="1"/>
          </p:cNvSpPr>
          <p:nvPr>
            <p:ph type="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31" name="Google Shape;531;p29"/>
          <p:cNvSpPr txBox="1">
            <a:spLocks noGrp="1"/>
          </p:cNvSpPr>
          <p:nvPr>
            <p:ph type="subTitle" idx="5"/>
          </p:nvPr>
        </p:nvSpPr>
        <p:spPr>
          <a:xfrm>
            <a:off x="5137871" y="1900394"/>
            <a:ext cx="29169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Bowlby One" panose="020B0604020202020204" charset="0"/>
              </a:rPr>
              <a:t>Modules</a:t>
            </a:r>
            <a:endParaRPr sz="2000" dirty="0">
              <a:latin typeface="Bowlby One" panose="020B0604020202020204" charset="0"/>
            </a:endParaRPr>
          </a:p>
        </p:txBody>
      </p:sp>
      <p:sp>
        <p:nvSpPr>
          <p:cNvPr id="523" name="Google Shape;523;p29"/>
          <p:cNvSpPr txBox="1">
            <a:spLocks noGrp="1"/>
          </p:cNvSpPr>
          <p:nvPr>
            <p:ph type="title" idx="7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22" name="Google Shape;522;p29"/>
          <p:cNvSpPr txBox="1">
            <a:spLocks noGrp="1"/>
          </p:cNvSpPr>
          <p:nvPr>
            <p:ph type="title" idx="1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528" name="Google Shape;528;p29"/>
          <p:cNvSpPr txBox="1">
            <a:spLocks noGrp="1"/>
          </p:cNvSpPr>
          <p:nvPr>
            <p:ph type="title" idx="1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Sommaire</a:t>
            </a:r>
            <a:endParaRPr dirty="0"/>
          </a:p>
        </p:txBody>
      </p:sp>
      <p:grpSp>
        <p:nvGrpSpPr>
          <p:cNvPr id="511" name="Google Shape;511;p29"/>
          <p:cNvGrpSpPr/>
          <p:nvPr/>
        </p:nvGrpSpPr>
        <p:grpSpPr>
          <a:xfrm>
            <a:off x="1773350" y="2846400"/>
            <a:ext cx="1064875" cy="698125"/>
            <a:chOff x="-177025" y="1299275"/>
            <a:chExt cx="1064875" cy="698125"/>
          </a:xfrm>
        </p:grpSpPr>
        <p:sp>
          <p:nvSpPr>
            <p:cNvPr id="512" name="Google Shape;512;p29"/>
            <p:cNvSpPr/>
            <p:nvPr/>
          </p:nvSpPr>
          <p:spPr>
            <a:xfrm>
              <a:off x="40550" y="1299275"/>
              <a:ext cx="847300" cy="698125"/>
            </a:xfrm>
            <a:custGeom>
              <a:avLst/>
              <a:gdLst/>
              <a:ahLst/>
              <a:cxnLst/>
              <a:rect l="l" t="t" r="r" b="b"/>
              <a:pathLst>
                <a:path w="33892" h="27925" extrusionOk="0">
                  <a:moveTo>
                    <a:pt x="24836" y="1"/>
                  </a:moveTo>
                  <a:cubicBezTo>
                    <a:pt x="20556" y="1"/>
                    <a:pt x="15392" y="4359"/>
                    <a:pt x="12432" y="6218"/>
                  </a:cubicBezTo>
                  <a:cubicBezTo>
                    <a:pt x="9210" y="8224"/>
                    <a:pt x="5958" y="10443"/>
                    <a:pt x="3830" y="13604"/>
                  </a:cubicBezTo>
                  <a:cubicBezTo>
                    <a:pt x="2736" y="15185"/>
                    <a:pt x="1976" y="17009"/>
                    <a:pt x="1246" y="18832"/>
                  </a:cubicBezTo>
                  <a:cubicBezTo>
                    <a:pt x="608" y="20443"/>
                    <a:pt x="0" y="22176"/>
                    <a:pt x="426" y="23848"/>
                  </a:cubicBezTo>
                  <a:cubicBezTo>
                    <a:pt x="942" y="25945"/>
                    <a:pt x="3040" y="27343"/>
                    <a:pt x="5167" y="27769"/>
                  </a:cubicBezTo>
                  <a:cubicBezTo>
                    <a:pt x="5729" y="27875"/>
                    <a:pt x="6296" y="27924"/>
                    <a:pt x="6865" y="27924"/>
                  </a:cubicBezTo>
                  <a:cubicBezTo>
                    <a:pt x="9069" y="27924"/>
                    <a:pt x="11289" y="27178"/>
                    <a:pt x="13222" y="26067"/>
                  </a:cubicBezTo>
                  <a:cubicBezTo>
                    <a:pt x="15654" y="24638"/>
                    <a:pt x="17721" y="22723"/>
                    <a:pt x="19727" y="20778"/>
                  </a:cubicBezTo>
                  <a:cubicBezTo>
                    <a:pt x="21399" y="19167"/>
                    <a:pt x="23010" y="17617"/>
                    <a:pt x="24712" y="16036"/>
                  </a:cubicBezTo>
                  <a:cubicBezTo>
                    <a:pt x="28359" y="12571"/>
                    <a:pt x="33891" y="5094"/>
                    <a:pt x="27751" y="869"/>
                  </a:cubicBezTo>
                  <a:cubicBezTo>
                    <a:pt x="26861" y="257"/>
                    <a:pt x="25874" y="1"/>
                    <a:pt x="24836" y="1"/>
                  </a:cubicBezTo>
                  <a:close/>
                </a:path>
              </a:pathLst>
            </a:custGeom>
            <a:solidFill>
              <a:srgbClr val="FA0A05">
                <a:alpha val="57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-177025" y="1309050"/>
              <a:ext cx="571450" cy="586675"/>
            </a:xfrm>
            <a:custGeom>
              <a:avLst/>
              <a:gdLst/>
              <a:ahLst/>
              <a:cxnLst/>
              <a:rect l="l" t="t" r="r" b="b"/>
              <a:pathLst>
                <a:path w="22858" h="23467" fill="none" extrusionOk="0">
                  <a:moveTo>
                    <a:pt x="22037" y="6688"/>
                  </a:moveTo>
                  <a:cubicBezTo>
                    <a:pt x="22858" y="8360"/>
                    <a:pt x="21763" y="10335"/>
                    <a:pt x="20639" y="11855"/>
                  </a:cubicBezTo>
                  <a:cubicBezTo>
                    <a:pt x="16961" y="16749"/>
                    <a:pt x="12402" y="21491"/>
                    <a:pt x="6474" y="22980"/>
                  </a:cubicBezTo>
                  <a:cubicBezTo>
                    <a:pt x="5107" y="23314"/>
                    <a:pt x="3556" y="23466"/>
                    <a:pt x="2341" y="22798"/>
                  </a:cubicBezTo>
                  <a:cubicBezTo>
                    <a:pt x="456" y="21734"/>
                    <a:pt x="0" y="19059"/>
                    <a:pt x="821" y="17083"/>
                  </a:cubicBezTo>
                  <a:cubicBezTo>
                    <a:pt x="2219" y="13527"/>
                    <a:pt x="18693" y="1"/>
                    <a:pt x="22037" y="668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4" name="Google Shape;514;p29"/>
          <p:cNvPicPr preferRelativeResize="0"/>
          <p:nvPr/>
        </p:nvPicPr>
        <p:blipFill rotWithShape="1">
          <a:blip r:embed="rId3">
            <a:alphaModFix/>
          </a:blip>
          <a:srcRect t="9559" r="72811" b="75240"/>
          <a:stretch/>
        </p:blipFill>
        <p:spPr>
          <a:xfrm>
            <a:off x="1668600" y="2793900"/>
            <a:ext cx="1398450" cy="7818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29"/>
          <p:cNvSpPr/>
          <p:nvPr/>
        </p:nvSpPr>
        <p:spPr>
          <a:xfrm rot="-1518521">
            <a:off x="6302963" y="2830066"/>
            <a:ext cx="785272" cy="718857"/>
          </a:xfrm>
          <a:custGeom>
            <a:avLst/>
            <a:gdLst/>
            <a:ahLst/>
            <a:cxnLst/>
            <a:rect l="l" t="t" r="r" b="b"/>
            <a:pathLst>
              <a:path w="19036" h="17426" extrusionOk="0">
                <a:moveTo>
                  <a:pt x="3960" y="1"/>
                </a:moveTo>
                <a:cubicBezTo>
                  <a:pt x="2006" y="1"/>
                  <a:pt x="0" y="1490"/>
                  <a:pt x="59" y="3439"/>
                </a:cubicBezTo>
                <a:cubicBezTo>
                  <a:pt x="150" y="5506"/>
                  <a:pt x="2217" y="6783"/>
                  <a:pt x="3676" y="8242"/>
                </a:cubicBezTo>
                <a:cubicBezTo>
                  <a:pt x="6533" y="11190"/>
                  <a:pt x="7658" y="16205"/>
                  <a:pt x="11640" y="17269"/>
                </a:cubicBezTo>
                <a:cubicBezTo>
                  <a:pt x="12039" y="17376"/>
                  <a:pt x="12441" y="17426"/>
                  <a:pt x="12839" y="17426"/>
                </a:cubicBezTo>
                <a:cubicBezTo>
                  <a:pt x="16079" y="17426"/>
                  <a:pt x="19036" y="14108"/>
                  <a:pt x="17628" y="10886"/>
                </a:cubicBezTo>
                <a:cubicBezTo>
                  <a:pt x="16503" y="8424"/>
                  <a:pt x="11184" y="4929"/>
                  <a:pt x="9269" y="2831"/>
                </a:cubicBezTo>
                <a:cubicBezTo>
                  <a:pt x="7901" y="1372"/>
                  <a:pt x="6138" y="65"/>
                  <a:pt x="4132" y="4"/>
                </a:cubicBezTo>
                <a:cubicBezTo>
                  <a:pt x="4075" y="2"/>
                  <a:pt x="4017" y="1"/>
                  <a:pt x="3960" y="1"/>
                </a:cubicBezTo>
                <a:close/>
              </a:path>
            </a:pathLst>
          </a:custGeom>
          <a:solidFill>
            <a:srgbClr val="BDE604">
              <a:alpha val="57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6" name="Google Shape;516;p29"/>
          <p:cNvPicPr preferRelativeResize="0"/>
          <p:nvPr/>
        </p:nvPicPr>
        <p:blipFill rotWithShape="1">
          <a:blip r:embed="rId3">
            <a:alphaModFix/>
          </a:blip>
          <a:srcRect l="53484" t="15675" r="26738" b="70750"/>
          <a:stretch/>
        </p:blipFill>
        <p:spPr>
          <a:xfrm>
            <a:off x="6134100" y="2900475"/>
            <a:ext cx="1017200" cy="6981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7" name="Google Shape;517;p29"/>
          <p:cNvGrpSpPr/>
          <p:nvPr/>
        </p:nvGrpSpPr>
        <p:grpSpPr>
          <a:xfrm>
            <a:off x="6552426" y="1107763"/>
            <a:ext cx="774036" cy="698146"/>
            <a:chOff x="694600" y="797575"/>
            <a:chExt cx="499475" cy="450475"/>
          </a:xfrm>
        </p:grpSpPr>
        <p:sp>
          <p:nvSpPr>
            <p:cNvPr id="518" name="Google Shape;518;p29"/>
            <p:cNvSpPr/>
            <p:nvPr/>
          </p:nvSpPr>
          <p:spPr>
            <a:xfrm>
              <a:off x="694600" y="797575"/>
              <a:ext cx="408300" cy="380600"/>
            </a:xfrm>
            <a:custGeom>
              <a:avLst/>
              <a:gdLst/>
              <a:ahLst/>
              <a:cxnLst/>
              <a:rect l="l" t="t" r="r" b="b"/>
              <a:pathLst>
                <a:path w="16332" h="15224" extrusionOk="0">
                  <a:moveTo>
                    <a:pt x="12473" y="0"/>
                  </a:moveTo>
                  <a:cubicBezTo>
                    <a:pt x="10130" y="0"/>
                    <a:pt x="7104" y="2397"/>
                    <a:pt x="6027" y="3885"/>
                  </a:cubicBezTo>
                  <a:cubicBezTo>
                    <a:pt x="4477" y="5952"/>
                    <a:pt x="3565" y="8505"/>
                    <a:pt x="1833" y="10450"/>
                  </a:cubicBezTo>
                  <a:cubicBezTo>
                    <a:pt x="1589" y="10724"/>
                    <a:pt x="1377" y="10967"/>
                    <a:pt x="1225" y="11240"/>
                  </a:cubicBezTo>
                  <a:cubicBezTo>
                    <a:pt x="0" y="13419"/>
                    <a:pt x="1636" y="15224"/>
                    <a:pt x="3812" y="15224"/>
                  </a:cubicBezTo>
                  <a:cubicBezTo>
                    <a:pt x="4337" y="15224"/>
                    <a:pt x="4894" y="15119"/>
                    <a:pt x="5450" y="14888"/>
                  </a:cubicBezTo>
                  <a:cubicBezTo>
                    <a:pt x="8368" y="13672"/>
                    <a:pt x="11863" y="10967"/>
                    <a:pt x="13656" y="8383"/>
                  </a:cubicBezTo>
                  <a:cubicBezTo>
                    <a:pt x="14872" y="6651"/>
                    <a:pt x="16331" y="1544"/>
                    <a:pt x="13687" y="268"/>
                  </a:cubicBezTo>
                  <a:cubicBezTo>
                    <a:pt x="13317" y="83"/>
                    <a:pt x="12906" y="0"/>
                    <a:pt x="12473" y="0"/>
                  </a:cubicBezTo>
                  <a:close/>
                </a:path>
              </a:pathLst>
            </a:custGeom>
            <a:solidFill>
              <a:srgbClr val="078CF5">
                <a:alpha val="57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9"/>
            <p:cNvSpPr/>
            <p:nvPr/>
          </p:nvSpPr>
          <p:spPr>
            <a:xfrm>
              <a:off x="722925" y="889350"/>
              <a:ext cx="471150" cy="358700"/>
            </a:xfrm>
            <a:custGeom>
              <a:avLst/>
              <a:gdLst/>
              <a:ahLst/>
              <a:cxnLst/>
              <a:rect l="l" t="t" r="r" b="b"/>
              <a:pathLst>
                <a:path w="18846" h="14348" fill="none" extrusionOk="0">
                  <a:moveTo>
                    <a:pt x="760" y="10001"/>
                  </a:moveTo>
                  <a:cubicBezTo>
                    <a:pt x="365" y="10579"/>
                    <a:pt x="0" y="11247"/>
                    <a:pt x="31" y="11946"/>
                  </a:cubicBezTo>
                  <a:cubicBezTo>
                    <a:pt x="61" y="13041"/>
                    <a:pt x="1095" y="13922"/>
                    <a:pt x="2159" y="14105"/>
                  </a:cubicBezTo>
                  <a:cubicBezTo>
                    <a:pt x="3222" y="14348"/>
                    <a:pt x="4317" y="14044"/>
                    <a:pt x="5380" y="13649"/>
                  </a:cubicBezTo>
                  <a:cubicBezTo>
                    <a:pt x="7204" y="13010"/>
                    <a:pt x="8906" y="12129"/>
                    <a:pt x="10487" y="11035"/>
                  </a:cubicBezTo>
                  <a:cubicBezTo>
                    <a:pt x="13010" y="9272"/>
                    <a:pt x="18846" y="1065"/>
                    <a:pt x="12554" y="396"/>
                  </a:cubicBezTo>
                  <a:cubicBezTo>
                    <a:pt x="8694" y="1"/>
                    <a:pt x="2614" y="7296"/>
                    <a:pt x="760" y="10001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20" name="Google Shape;520;p29"/>
          <p:cNvPicPr preferRelativeResize="0"/>
          <p:nvPr/>
        </p:nvPicPr>
        <p:blipFill rotWithShape="1">
          <a:blip r:embed="rId3">
            <a:alphaModFix/>
          </a:blip>
          <a:srcRect l="74040" b="82948"/>
          <a:stretch/>
        </p:blipFill>
        <p:spPr>
          <a:xfrm>
            <a:off x="5991225" y="1003350"/>
            <a:ext cx="1335224" cy="8770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ZoneTexte 7"/>
          <p:cNvSpPr txBox="1"/>
          <p:nvPr/>
        </p:nvSpPr>
        <p:spPr>
          <a:xfrm>
            <a:off x="5137870" y="3637783"/>
            <a:ext cx="3028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wlby One" panose="020B0604020202020204" charset="0"/>
              </a:rPr>
              <a:t>Scenario </a:t>
            </a:r>
            <a:r>
              <a:rPr lang="fr-FR" sz="2000" dirty="0" err="1">
                <a:latin typeface="Bowlby One" panose="020B0604020202020204" charset="0"/>
              </a:rPr>
              <a:t>arduino</a:t>
            </a:r>
            <a:endParaRPr lang="fr-FR" sz="2000" dirty="0">
              <a:latin typeface="Bowlby One" panose="020B0604020202020204" charset="0"/>
            </a:endParaRPr>
          </a:p>
          <a:p>
            <a:endParaRPr lang="fr-FR" sz="2000" dirty="0">
              <a:latin typeface="Bowlby One" panose="020B060402020202020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50BB99A-B4DE-4E30-8790-CB73A91F819B}"/>
              </a:ext>
            </a:extLst>
          </p:cNvPr>
          <p:cNvSpPr txBox="1"/>
          <p:nvPr/>
        </p:nvSpPr>
        <p:spPr>
          <a:xfrm>
            <a:off x="8365895" y="4495800"/>
            <a:ext cx="638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3</a:t>
            </a:r>
            <a:endParaRPr lang="fr-TN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45"/>
          <p:cNvSpPr txBox="1">
            <a:spLocks noGrp="1"/>
          </p:cNvSpPr>
          <p:nvPr>
            <p:ph type="title"/>
          </p:nvPr>
        </p:nvSpPr>
        <p:spPr>
          <a:xfrm>
            <a:off x="1383655" y="727178"/>
            <a:ext cx="5372745" cy="3463821"/>
          </a:xfrm>
          <a:prstGeom prst="rect">
            <a:avLst/>
          </a:prstGeom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Description du projet</a:t>
            </a:r>
            <a:endParaRPr sz="50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07FADBB-9989-4845-94C6-B038164009AC}"/>
              </a:ext>
            </a:extLst>
          </p:cNvPr>
          <p:cNvSpPr txBox="1"/>
          <p:nvPr/>
        </p:nvSpPr>
        <p:spPr>
          <a:xfrm>
            <a:off x="7975600" y="4330700"/>
            <a:ext cx="85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4</a:t>
            </a:r>
            <a:endParaRPr lang="fr-TN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0"/>
          <p:cNvSpPr txBox="1">
            <a:spLocks noGrp="1"/>
          </p:cNvSpPr>
          <p:nvPr>
            <p:ph type="title"/>
          </p:nvPr>
        </p:nvSpPr>
        <p:spPr>
          <a:xfrm>
            <a:off x="434929" y="738726"/>
            <a:ext cx="47277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Notre Logo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802937F-40AB-4190-B81E-5EC4A1652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91" y="1378226"/>
            <a:ext cx="3645176" cy="364517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7012F32-45DD-4B0A-8942-A6BF7B104538}"/>
              </a:ext>
            </a:extLst>
          </p:cNvPr>
          <p:cNvSpPr txBox="1"/>
          <p:nvPr/>
        </p:nvSpPr>
        <p:spPr>
          <a:xfrm>
            <a:off x="8001000" y="4381500"/>
            <a:ext cx="93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5</a:t>
            </a:r>
            <a:endParaRPr lang="fr-TN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1"/>
          <p:cNvSpPr txBox="1">
            <a:spLocks noGrp="1"/>
          </p:cNvSpPr>
          <p:nvPr>
            <p:ph type="subTitle" idx="3"/>
          </p:nvPr>
        </p:nvSpPr>
        <p:spPr>
          <a:xfrm>
            <a:off x="205221" y="893025"/>
            <a:ext cx="3268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Conception Graphique</a:t>
            </a:r>
            <a:endParaRPr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E525699-EACE-488B-AFCF-EC9774263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240" y="2275125"/>
            <a:ext cx="4671060" cy="119849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FC32CD1-FC7A-4B0F-90DB-1D77F4E25F44}"/>
              </a:ext>
            </a:extLst>
          </p:cNvPr>
          <p:cNvSpPr txBox="1"/>
          <p:nvPr/>
        </p:nvSpPr>
        <p:spPr>
          <a:xfrm>
            <a:off x="7835900" y="3949700"/>
            <a:ext cx="800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6</a:t>
            </a:r>
            <a:endParaRPr lang="fr-TN" sz="24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EE32F2E-A271-4C11-9FBC-80F8B0AAEE14}"/>
              </a:ext>
            </a:extLst>
          </p:cNvPr>
          <p:cNvSpPr txBox="1"/>
          <p:nvPr/>
        </p:nvSpPr>
        <p:spPr>
          <a:xfrm>
            <a:off x="1930400" y="257175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Inconsolata" pitchFamily="1" charset="0"/>
                <a:ea typeface="Inconsolata" pitchFamily="1" charset="0"/>
              </a:rPr>
              <a:t>Couleurs Pastel:</a:t>
            </a:r>
            <a:endParaRPr lang="fr-TN" sz="1800" dirty="0">
              <a:latin typeface="Inconsolata" pitchFamily="1" charset="0"/>
              <a:ea typeface="Inconsolata" pitchFamily="1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616354-C555-44BD-A26B-52D3165B2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Graphique</a:t>
            </a:r>
            <a:endParaRPr lang="fr-TN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EB0E832-CAE4-4B0A-A258-E414C10BF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242" y="1097858"/>
            <a:ext cx="5197643" cy="3701869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94E6D45-3C1E-471E-A2DB-4512DA944169}"/>
              </a:ext>
            </a:extLst>
          </p:cNvPr>
          <p:cNvSpPr txBox="1"/>
          <p:nvPr/>
        </p:nvSpPr>
        <p:spPr>
          <a:xfrm>
            <a:off x="8100550" y="4741164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7</a:t>
            </a:r>
            <a:endParaRPr lang="fr-TN" sz="2400" dirty="0"/>
          </a:p>
        </p:txBody>
      </p:sp>
    </p:spTree>
    <p:extLst>
      <p:ext uri="{BB962C8B-B14F-4D97-AF65-F5344CB8AC3E}">
        <p14:creationId xmlns:p14="http://schemas.microsoft.com/office/powerpoint/2010/main" val="726044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083330-5C65-4F75-A74A-FC8E0E3AA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Planification</a:t>
            </a:r>
            <a:endParaRPr lang="fr-TN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38FA9A3-913E-4433-BC05-9C05D5258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450" y="1019175"/>
            <a:ext cx="549910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6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3">
            <a:extLst>
              <a:ext uri="{FF2B5EF4-FFF2-40B4-BE49-F238E27FC236}">
                <a16:creationId xmlns:a16="http://schemas.microsoft.com/office/drawing/2014/main" id="{5CC95F7C-75EE-4B6B-8A50-7169748B4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850" y="249936"/>
            <a:ext cx="7717500" cy="478200"/>
          </a:xfrm>
        </p:spPr>
        <p:txBody>
          <a:bodyPr/>
          <a:lstStyle/>
          <a:p>
            <a:r>
              <a:rPr lang="fr-FR" dirty="0"/>
              <a:t>Etude de concurrence</a:t>
            </a:r>
            <a:endParaRPr lang="fr-TN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7DEEBA5-3127-486F-A54F-8D1BE4AE9C39}"/>
              </a:ext>
            </a:extLst>
          </p:cNvPr>
          <p:cNvSpPr txBox="1"/>
          <p:nvPr/>
        </p:nvSpPr>
        <p:spPr>
          <a:xfrm>
            <a:off x="8128000" y="4546600"/>
            <a:ext cx="863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8</a:t>
            </a:r>
            <a:endParaRPr lang="fr-TN" sz="2400"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5666EEE4-2E91-406C-99E4-873BC76179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32388" y="3943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TN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8B003528-348C-4B3B-9CFA-F61F8E81F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173" y="1109136"/>
            <a:ext cx="2870854" cy="76217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593840F0-19BB-4C7E-A040-581CC3F2C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350" y="2203102"/>
            <a:ext cx="952500" cy="61912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1DE72C5F-43FD-4A5D-80E1-DF248B6FB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1812" y="3500964"/>
            <a:ext cx="26955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86703"/>
      </p:ext>
    </p:extLst>
  </p:cSld>
  <p:clrMapOvr>
    <a:masterClrMapping/>
  </p:clrMapOvr>
</p:sld>
</file>

<file path=ppt/theme/theme1.xml><?xml version="1.0" encoding="utf-8"?>
<a:theme xmlns:a="http://schemas.openxmlformats.org/drawingml/2006/main" name="Screen Printing Workshop by Slidesgo">
  <a:themeElements>
    <a:clrScheme name="Simple Light">
      <a:dk1>
        <a:srgbClr val="262425"/>
      </a:dk1>
      <a:lt1>
        <a:srgbClr val="FBF6EE"/>
      </a:lt1>
      <a:dk2>
        <a:srgbClr val="078CF5"/>
      </a:dk2>
      <a:lt2>
        <a:srgbClr val="FA0A05"/>
      </a:lt2>
      <a:accent1>
        <a:srgbClr val="BDE60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24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2069</TotalTime>
  <Words>272</Words>
  <Application>Microsoft Office PowerPoint</Application>
  <PresentationFormat>Affichage à l'écran (16:9)</PresentationFormat>
  <Paragraphs>102</Paragraphs>
  <Slides>23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5" baseType="lpstr">
      <vt:lpstr>Arial</vt:lpstr>
      <vt:lpstr>Century Gothic</vt:lpstr>
      <vt:lpstr>Calibri</vt:lpstr>
      <vt:lpstr>Josefin Slab</vt:lpstr>
      <vt:lpstr>Bowlby One</vt:lpstr>
      <vt:lpstr>Francois One</vt:lpstr>
      <vt:lpstr>Inconsolata</vt:lpstr>
      <vt:lpstr>Roboto Condensed Light</vt:lpstr>
      <vt:lpstr>Caveat</vt:lpstr>
      <vt:lpstr>Yanone Kaffeesatz</vt:lpstr>
      <vt:lpstr>Permanent Marker</vt:lpstr>
      <vt:lpstr>Screen Printing Workshop by Slidesgo</vt:lpstr>
      <vt:lpstr>PRINT IT</vt:lpstr>
      <vt:lpstr> Membres de l'équipe</vt:lpstr>
      <vt:lpstr>01</vt:lpstr>
      <vt:lpstr>Description du projet</vt:lpstr>
      <vt:lpstr>Notre Logo</vt:lpstr>
      <vt:lpstr>Présentation PowerPoint</vt:lpstr>
      <vt:lpstr>Conception Graphique</vt:lpstr>
      <vt:lpstr>Planification</vt:lpstr>
      <vt:lpstr>Etude de concurrence</vt:lpstr>
      <vt:lpstr>SWOT</vt:lpstr>
      <vt:lpstr>Solutions proposées</vt:lpstr>
      <vt:lpstr>Valeurs ajoutées</vt:lpstr>
      <vt:lpstr>Publique Visée  </vt:lpstr>
      <vt:lpstr>Répartition des modules</vt:lpstr>
      <vt:lpstr>Gestion des Employées</vt:lpstr>
      <vt:lpstr>Gestion des Commandes</vt:lpstr>
      <vt:lpstr>Gestion des Matériels</vt:lpstr>
      <vt:lpstr>Gestion des Produits</vt:lpstr>
      <vt:lpstr>Gestion des Fournisseurs</vt:lpstr>
      <vt:lpstr>Scenario ARDUINO Afficheur LCD</vt:lpstr>
      <vt:lpstr>Scenario ARDUINO Détection de fumée</vt:lpstr>
      <vt:lpstr>Demi Scenario ARDUINO détecteur de mouvement</vt:lpstr>
      <vt:lpstr>Merci pour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PRINT IT</dc:title>
  <cp:lastModifiedBy>Salim Mensi</cp:lastModifiedBy>
  <cp:revision>16</cp:revision>
  <dcterms:modified xsi:type="dcterms:W3CDTF">2022-02-17T11:15:19Z</dcterms:modified>
</cp:coreProperties>
</file>